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35" r:id="rId6"/>
    <p:sldId id="336" r:id="rId7"/>
    <p:sldId id="343" r:id="rId8"/>
    <p:sldId id="106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A4B20-FADB-46AA-8191-B75AFBC21C8B}" v="1" dt="2024-03-28T09:12:16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Cook" userId="89db5cd8-bb0d-4b68-9036-392f69f7210e" providerId="ADAL" clId="{2D3A4B20-FADB-46AA-8191-B75AFBC21C8B}"/>
    <pc:docChg chg="custSel delSld modSld">
      <pc:chgData name="Astrid Cook" userId="89db5cd8-bb0d-4b68-9036-392f69f7210e" providerId="ADAL" clId="{2D3A4B20-FADB-46AA-8191-B75AFBC21C8B}" dt="2024-03-28T09:18:20.400" v="11" actId="313"/>
      <pc:docMkLst>
        <pc:docMk/>
      </pc:docMkLst>
      <pc:sldChg chg="del">
        <pc:chgData name="Astrid Cook" userId="89db5cd8-bb0d-4b68-9036-392f69f7210e" providerId="ADAL" clId="{2D3A4B20-FADB-46AA-8191-B75AFBC21C8B}" dt="2024-03-28T09:12:21.161" v="1" actId="47"/>
        <pc:sldMkLst>
          <pc:docMk/>
          <pc:sldMk cId="3994694499" sldId="333"/>
        </pc:sldMkLst>
      </pc:sldChg>
      <pc:sldChg chg="modSp mod">
        <pc:chgData name="Astrid Cook" userId="89db5cd8-bb0d-4b68-9036-392f69f7210e" providerId="ADAL" clId="{2D3A4B20-FADB-46AA-8191-B75AFBC21C8B}" dt="2024-03-28T09:18:20.400" v="11" actId="313"/>
        <pc:sldMkLst>
          <pc:docMk/>
          <pc:sldMk cId="442470685" sldId="336"/>
        </pc:sldMkLst>
        <pc:spChg chg="mod">
          <ac:chgData name="Astrid Cook" userId="89db5cd8-bb0d-4b68-9036-392f69f7210e" providerId="ADAL" clId="{2D3A4B20-FADB-46AA-8191-B75AFBC21C8B}" dt="2024-03-28T09:18:20.400" v="11" actId="313"/>
          <ac:spMkLst>
            <pc:docMk/>
            <pc:sldMk cId="442470685" sldId="336"/>
            <ac:spMk id="3" creationId="{0C50611C-F9DC-463F-AE33-F7D2AC690A5F}"/>
          </ac:spMkLst>
        </pc:spChg>
      </pc:sldChg>
      <pc:sldChg chg="del">
        <pc:chgData name="Astrid Cook" userId="89db5cd8-bb0d-4b68-9036-392f69f7210e" providerId="ADAL" clId="{2D3A4B20-FADB-46AA-8191-B75AFBC21C8B}" dt="2024-03-28T09:11:44.317" v="0" actId="47"/>
        <pc:sldMkLst>
          <pc:docMk/>
          <pc:sldMk cId="3001993247" sldId="3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AAB7B4-89CD-44FE-BC1B-2EE1E186CEC9}"/>
              </a:ext>
            </a:extLst>
          </p:cNvPr>
          <p:cNvSpPr txBox="1"/>
          <p:nvPr userDrawn="1"/>
        </p:nvSpPr>
        <p:spPr>
          <a:xfrm>
            <a:off x="7365074" y="4614411"/>
            <a:ext cx="212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rPr>
              <a:t>Ireland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+353 1 865 7800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1585A-F3A5-4349-9FED-DF0909B4C3D8}"/>
              </a:ext>
            </a:extLst>
          </p:cNvPr>
          <p:cNvSpPr txBox="1"/>
          <p:nvPr userDrawn="1"/>
        </p:nvSpPr>
        <p:spPr>
          <a:xfrm>
            <a:off x="9490837" y="4617655"/>
            <a:ext cx="25553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</a:p>
          <a:p>
            <a:pPr>
              <a:lnSpc>
                <a:spcPct val="100000"/>
              </a:lnSpc>
            </a:pP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Fleet House, 1st Floor, 8-12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New Bridge Street, London, EC4V 6AL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  info@version1.com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EAC7A1-35B6-4ADC-8410-2FEBF9A06047}"/>
              </a:ext>
            </a:extLst>
          </p:cNvPr>
          <p:cNvSpPr txBox="1"/>
          <p:nvPr userDrawn="1"/>
        </p:nvSpPr>
        <p:spPr>
          <a:xfrm>
            <a:off x="4442917" y="4617655"/>
            <a:ext cx="285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India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157884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6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88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17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6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7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9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5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1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189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38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63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FD6E61-63A4-46DB-A85B-8241969E5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E4CABA-6D05-4F85-8B77-9769C29E8EF9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B07D45F-6CD5-4CC5-A5B4-8EBFBD30FFCA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3DFE2F-49A0-478F-804A-14F9A368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9D500-A322-4DDB-A797-E0A40BBF4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F71E0B-E2AC-41CF-A107-D9C532993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9541E64-F31D-85FF-2C28-39255D6BAC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" y="5848546"/>
            <a:ext cx="1009454" cy="10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D1676-15DB-4C38-BBDE-FF6BA086EDEA}"/>
              </a:ext>
            </a:extLst>
          </p:cNvPr>
          <p:cNvSpPr txBox="1"/>
          <p:nvPr userDrawn="1"/>
        </p:nvSpPr>
        <p:spPr>
          <a:xfrm>
            <a:off x="7198991" y="4571831"/>
            <a:ext cx="2207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Ireland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+353 1 865 7800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4C7E4-8F13-4564-BA3F-4457C16DB227}"/>
              </a:ext>
            </a:extLst>
          </p:cNvPr>
          <p:cNvSpPr txBox="1"/>
          <p:nvPr userDrawn="1"/>
        </p:nvSpPr>
        <p:spPr>
          <a:xfrm>
            <a:off x="9406322" y="4576120"/>
            <a:ext cx="2526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  <a:endParaRPr lang="en-US" sz="1200" b="1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Fleet House, 1st Floor, 8-12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New Bridge Street, London, EC4V 6AL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en-US" sz="1200" dirty="0"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7733C8-8EAF-4211-A597-A81F26046DF0}"/>
              </a:ext>
            </a:extLst>
          </p:cNvPr>
          <p:cNvSpPr txBox="1"/>
          <p:nvPr userDrawn="1"/>
        </p:nvSpPr>
        <p:spPr>
          <a:xfrm>
            <a:off x="4257872" y="4530488"/>
            <a:ext cx="2941119" cy="1792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India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rgbClr val="113037"/>
              </a:solidFill>
              <a:effectLst/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</a:t>
            </a:r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info</a:t>
            </a:r>
            <a:r>
              <a:rPr lang="cs-CZ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@version1.com</a:t>
            </a:r>
          </a:p>
          <a:p>
            <a:pPr algn="r">
              <a:lnSpc>
                <a:spcPct val="100000"/>
              </a:lnSpc>
            </a:pP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Copyright ©2022 Version 1.</a:t>
            </a:r>
            <a:r>
              <a:rPr lang="en-GB" sz="600" b="0" i="0" baseline="0" dirty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 dirty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 dirty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://www.spssanalyticspartner.com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12" Type="http://schemas.openxmlformats.org/officeDocument/2006/relationships/hyperlink" Target="mailto:SPSSAdmin@version1.co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11" Type="http://schemas.openxmlformats.org/officeDocument/2006/relationships/image" Target="../media/image21.svg"/><Relationship Id="rId5" Type="http://schemas.openxmlformats.org/officeDocument/2006/relationships/image" Target="../media/image35.svg"/><Relationship Id="rId10" Type="http://schemas.openxmlformats.org/officeDocument/2006/relationships/image" Target="../media/image2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2450" y="2884301"/>
            <a:ext cx="4172997" cy="830284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Tech Tips - Encrypting a Syntax File in IBM SPSS Statistics</a:t>
            </a:r>
          </a:p>
          <a:p>
            <a:endParaRPr lang="en-GB" sz="2400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DE2D1B-81D6-C65F-1532-D2ECA8611D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20576" y="624244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63EC00-D83B-4E97-8A41-063A59C51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b="1" i="1" dirty="0">
                <a:ea typeface="Calibri" panose="020F0502020204030204" pitchFamily="34" charset="0"/>
              </a:rPr>
              <a:t>Did you know you can encrypt a syntax file?</a:t>
            </a:r>
          </a:p>
          <a:p>
            <a:r>
              <a:rPr lang="en-GB" sz="2000" b="1" i="1" dirty="0">
                <a:ea typeface="Calibri" panose="020F0502020204030204" pitchFamily="34" charset="0"/>
              </a:rPr>
              <a:t>Encrypting a syntax file ensures that only those who have access to a password can change the file, ensuring the security of analyses.</a:t>
            </a:r>
          </a:p>
          <a:p>
            <a:endParaRPr lang="en-GB" sz="1800" dirty="0">
              <a:ea typeface="Calibri" panose="020F0502020204030204" pitchFamily="34" charset="0"/>
            </a:endParaRPr>
          </a:p>
          <a:p>
            <a:endParaRPr lang="en-GB" sz="1800" dirty="0">
              <a:ea typeface="Calibri" panose="020F0502020204030204" pitchFamily="34" charset="0"/>
            </a:endParaRPr>
          </a:p>
          <a:p>
            <a:endParaRPr lang="en-GB" sz="1800" dirty="0">
              <a:ea typeface="Calibri" panose="020F0502020204030204" pitchFamily="34" charset="0"/>
            </a:endParaRPr>
          </a:p>
          <a:p>
            <a:endParaRPr lang="en-GB" sz="1800" dirty="0">
              <a:ea typeface="Calibri" panose="020F0502020204030204" pitchFamily="34" charset="0"/>
            </a:endParaRPr>
          </a:p>
          <a:p>
            <a:endParaRPr lang="en-GB" sz="1800" dirty="0"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IE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A543-365C-4508-B174-7777FDDA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Encrypt a Syntax File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253CC-AEF1-EDE3-298D-4B6E9B4640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58210" y="779263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29F42A-752E-1B9E-1948-013EA6C0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47" y="4333885"/>
            <a:ext cx="4834681" cy="1297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B8A898-474A-3DCA-54C5-CC8F4D151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53" y="3758849"/>
            <a:ext cx="4172000" cy="21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9A95-176B-456D-B2C1-43E9E65F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Encrypt a Syntax File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611C-F9DC-463F-AE33-F7D2AC690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2035911"/>
          </a:xfrm>
        </p:spPr>
        <p:txBody>
          <a:bodyPr>
            <a:noAutofit/>
          </a:bodyPr>
          <a:lstStyle/>
          <a:p>
            <a:r>
              <a:rPr lang="en-GB" sz="1800" dirty="0"/>
              <a:t>When saving a syntax file you can encrypt it. </a:t>
            </a:r>
          </a:p>
          <a:p>
            <a:r>
              <a:rPr lang="en-GB" sz="1800" dirty="0"/>
              <a:t>Go to </a:t>
            </a:r>
            <a:r>
              <a:rPr lang="en-GB" sz="1800" b="1" dirty="0"/>
              <a:t>File &gt; Save as </a:t>
            </a:r>
          </a:p>
          <a:p>
            <a:r>
              <a:rPr lang="en-GB" sz="1800" dirty="0"/>
              <a:t>Provide a </a:t>
            </a:r>
            <a:r>
              <a:rPr lang="en-GB" sz="1800" b="1" dirty="0"/>
              <a:t>File name </a:t>
            </a:r>
            <a:r>
              <a:rPr lang="en-GB" sz="1800"/>
              <a:t>and ‘</a:t>
            </a:r>
            <a:r>
              <a:rPr lang="en-GB" sz="1800" b="1"/>
              <a:t>Save</a:t>
            </a:r>
            <a:r>
              <a:rPr lang="en-GB" sz="1800"/>
              <a:t> </a:t>
            </a:r>
            <a:r>
              <a:rPr lang="en-GB" sz="1800" b="1"/>
              <a:t>as type’ </a:t>
            </a:r>
            <a:r>
              <a:rPr lang="en-GB" sz="1800" b="1" dirty="0"/>
              <a:t>Encrypted Syntax</a:t>
            </a:r>
            <a:r>
              <a:rPr lang="en-GB" sz="1800" dirty="0"/>
              <a:t>. Click </a:t>
            </a:r>
            <a:r>
              <a:rPr lang="en-GB" sz="1800" b="1" dirty="0"/>
              <a:t>Save</a:t>
            </a:r>
            <a:r>
              <a:rPr lang="en-GB" sz="1800" dirty="0"/>
              <a:t>.</a:t>
            </a:r>
          </a:p>
          <a:p>
            <a:r>
              <a:rPr lang="en-GB" sz="1800" dirty="0"/>
              <a:t>Provide a password and click </a:t>
            </a:r>
            <a:r>
              <a:rPr lang="en-GB" sz="1800" b="1" dirty="0"/>
              <a:t>OK</a:t>
            </a:r>
            <a:r>
              <a:rPr lang="en-GB" sz="1800" dirty="0"/>
              <a:t>. When you open the file later you will need to provide a password.</a:t>
            </a:r>
          </a:p>
          <a:p>
            <a:r>
              <a:rPr lang="en-GB" sz="1800" b="1" i="1" dirty="0"/>
              <a:t>Please note that the password is not recoverable if lost or forgotten.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8ABAC-7CB9-7E81-62C5-07DD9881F55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58210" y="779263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26C689-6637-D06F-EA50-813233589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26" y="4219877"/>
            <a:ext cx="4834681" cy="1297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F8F71-070C-EF78-D2BD-5CD615BA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94" y="4219877"/>
            <a:ext cx="4172000" cy="21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7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D3625-9812-192D-B4A3-E4E29490B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888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E8173-32B8-D30C-6FAE-8DC2DC0831D5}"/>
              </a:ext>
            </a:extLst>
          </p:cNvPr>
          <p:cNvSpPr/>
          <p:nvPr/>
        </p:nvSpPr>
        <p:spPr>
          <a:xfrm>
            <a:off x="6964634" y="1577590"/>
            <a:ext cx="1824679" cy="84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ughnut 52">
            <a:extLst>
              <a:ext uri="{FF2B5EF4-FFF2-40B4-BE49-F238E27FC236}">
                <a16:creationId xmlns:a16="http://schemas.microsoft.com/office/drawing/2014/main" id="{971DBD55-6C30-26A7-C91C-249CA35E04C7}"/>
              </a:ext>
            </a:extLst>
          </p:cNvPr>
          <p:cNvSpPr/>
          <p:nvPr/>
        </p:nvSpPr>
        <p:spPr>
          <a:xfrm>
            <a:off x="8583124" y="2958053"/>
            <a:ext cx="357080" cy="340640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823F-4015-4A5A-B518-AF5432F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SPSS Tech Tips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ACB1A9-62AB-471A-BC1B-1D7E0FE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  <p:pic>
        <p:nvPicPr>
          <p:cNvPr id="7" name="Mockup">
            <a:extLst>
              <a:ext uri="{FF2B5EF4-FFF2-40B4-BE49-F238E27FC236}">
                <a16:creationId xmlns:a16="http://schemas.microsoft.com/office/drawing/2014/main" id="{CF7246F8-8290-4866-816B-E7B24170D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15" y="1397083"/>
            <a:ext cx="6842169" cy="4548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264BA0-1A35-9038-875C-188415C9FA1A}"/>
              </a:ext>
            </a:extLst>
          </p:cNvPr>
          <p:cNvSpPr txBox="1"/>
          <p:nvPr/>
        </p:nvSpPr>
        <p:spPr>
          <a:xfrm>
            <a:off x="3581268" y="1739142"/>
            <a:ext cx="512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For more </a:t>
            </a:r>
            <a:r>
              <a:rPr lang="en-GB" sz="2000" b="1" dirty="0">
                <a:solidFill>
                  <a:schemeClr val="accent4"/>
                </a:solidFill>
              </a:rPr>
              <a:t>Tech Tips</a:t>
            </a:r>
            <a:r>
              <a:rPr lang="en-GB" sz="2000" b="1" dirty="0"/>
              <a:t>, go to the Tech Tips section within the Learning Hub.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2AD1F7F7-D93D-E6FA-3036-C77949B9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611" y="3284791"/>
            <a:ext cx="426195" cy="426195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F9A29964-13B8-FB3A-1544-35C90D75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388" y="3888530"/>
            <a:ext cx="426195" cy="42619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0B168525-35C0-38FB-2141-8B377EA10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5611" y="4424677"/>
            <a:ext cx="497913" cy="497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AB5F2-ACE0-858F-6C0B-1F8AFE9FEA73}"/>
              </a:ext>
            </a:extLst>
          </p:cNvPr>
          <p:cNvSpPr txBox="1"/>
          <p:nvPr/>
        </p:nvSpPr>
        <p:spPr>
          <a:xfrm>
            <a:off x="3564731" y="2688388"/>
            <a:ext cx="50458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/>
              <a:t>Contact us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34CF35-9C77-7527-2FAA-6902FBDAF5FD}"/>
              </a:ext>
            </a:extLst>
          </p:cNvPr>
          <p:cNvSpPr/>
          <p:nvPr/>
        </p:nvSpPr>
        <p:spPr>
          <a:xfrm>
            <a:off x="3414593" y="1551634"/>
            <a:ext cx="1882238" cy="842567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79EA07-D80B-CE43-3706-40EDE58F4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9589" t="7769" r="32862" b="9869"/>
          <a:stretch>
            <a:fillRect/>
          </a:stretch>
        </p:blipFill>
        <p:spPr>
          <a:xfrm rot="9745776">
            <a:off x="7530084" y="4024009"/>
            <a:ext cx="1464554" cy="1442055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95BDB-DB55-0B8D-9258-2CFAAF1D0B93}"/>
              </a:ext>
            </a:extLst>
          </p:cNvPr>
          <p:cNvSpPr txBox="1"/>
          <p:nvPr/>
        </p:nvSpPr>
        <p:spPr>
          <a:xfrm>
            <a:off x="4071806" y="3325307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>
                <a:hlinkClick r:id="rId12"/>
              </a:rPr>
              <a:t>SPSSAdmin@version1.com</a:t>
            </a:r>
            <a:r>
              <a:rPr lang="en-GB" sz="1800" b="1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47AB47-2626-B357-6FB2-F85DE8A5F8DC}"/>
              </a:ext>
            </a:extLst>
          </p:cNvPr>
          <p:cNvSpPr txBox="1">
            <a:spLocks/>
          </p:cNvSpPr>
          <p:nvPr/>
        </p:nvSpPr>
        <p:spPr>
          <a:xfrm>
            <a:off x="4071806" y="3765441"/>
            <a:ext cx="4205917" cy="426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/>
              <a:t>+ 44 (0) 203 859 4790 </a:t>
            </a:r>
          </a:p>
          <a:p>
            <a:pPr marL="0" indent="0">
              <a:buFont typeface="Arial"/>
              <a:buNone/>
            </a:pPr>
            <a:r>
              <a:rPr lang="en-GB" sz="1800" b="1"/>
              <a:t>+ 353 (0) 1 865 7800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5D688-18D5-9960-4B3E-765C3630FAE5}"/>
              </a:ext>
            </a:extLst>
          </p:cNvPr>
          <p:cNvSpPr txBox="1"/>
          <p:nvPr/>
        </p:nvSpPr>
        <p:spPr>
          <a:xfrm>
            <a:off x="4071806" y="4456655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>
                <a:hlinkClick r:id="rId13"/>
              </a:rPr>
              <a:t>www.spssanalyticspartner.com</a:t>
            </a:r>
            <a:r>
              <a:rPr lang="en-GB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1921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3dfbb-a1ba-4eec-ade0-064c068d391a">
      <UserInfo>
        <DisplayName>Rachel Carson</DisplayName>
        <AccountId>203</AccountId>
        <AccountType/>
      </UserInfo>
    </SharedWithUsers>
    <Image xmlns="39da2621-7162-4bee-83bc-a417e48abdff" xsi:nil="true"/>
    <Time xmlns="39da2621-7162-4bee-83bc-a417e48abd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50862447F640B334893B05DDB9B7" ma:contentTypeVersion="15" ma:contentTypeDescription="Create a new document." ma:contentTypeScope="" ma:versionID="cc097ac5fd9a4562b3b7a94a7a70ba1b">
  <xsd:schema xmlns:xsd="http://www.w3.org/2001/XMLSchema" xmlns:xs="http://www.w3.org/2001/XMLSchema" xmlns:p="http://schemas.microsoft.com/office/2006/metadata/properties" xmlns:ns2="39da2621-7162-4bee-83bc-a417e48abdff" xmlns:ns3="cbf3dfbb-a1ba-4eec-ade0-064c068d391a" targetNamespace="http://schemas.microsoft.com/office/2006/metadata/properties" ma:root="true" ma:fieldsID="c3613de10b0f0d745bdc5958edcf3baf" ns2:_="" ns3:_="">
    <xsd:import namespace="39da2621-7162-4bee-83bc-a417e48abdff"/>
    <xsd:import namespace="cbf3dfbb-a1ba-4eec-ade0-064c068d3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Image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a2621-7162-4bee-83bc-a417e48a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Time" ma:index="20" nillable="true" ma:displayName="Time" ma:format="DateOnly" ma:hidden="true" ma:internalName="Tim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3dfbb-a1ba-4eec-ade0-064c068d3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C489D-20B3-4D7A-B15B-7E6405A96CB7}">
  <ds:schemaRefs>
    <ds:schemaRef ds:uri="39da2621-7162-4bee-83bc-a417e48abdff"/>
    <ds:schemaRef ds:uri="cbf3dfbb-a1ba-4eec-ade0-064c068d3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57F250-EA09-4D23-B07B-E4F67621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a2621-7162-4bee-83bc-a417e48abdff"/>
    <ds:schemaRef ds:uri="cbf3dfbb-a1ba-4eec-ade0-064c068d3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277</TotalTime>
  <Words>174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Verdana</vt:lpstr>
      <vt:lpstr>1_Office Theme</vt:lpstr>
      <vt:lpstr>PowerPoint Presentation</vt:lpstr>
      <vt:lpstr>Tech Tips – Encrypt a Syntax File</vt:lpstr>
      <vt:lpstr>Tech Tips – Encrypt a Syntax File</vt:lpstr>
      <vt:lpstr>PowerPoint Presentation</vt:lpstr>
      <vt:lpstr>SPSS Tech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Astrid Cook</cp:lastModifiedBy>
  <cp:revision>14</cp:revision>
  <dcterms:created xsi:type="dcterms:W3CDTF">2021-09-09T15:46:28Z</dcterms:created>
  <dcterms:modified xsi:type="dcterms:W3CDTF">2024-03-28T09:18:27Z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0x010100615350862447F640B334893B05DDB9B7</vt:lpwstr>
  </property>
</Properties>
</file>