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335" r:id="rId6"/>
    <p:sldId id="336" r:id="rId7"/>
    <p:sldId id="338" r:id="rId8"/>
    <p:sldId id="339" r:id="rId9"/>
    <p:sldId id="341" r:id="rId10"/>
    <p:sldId id="10689" r:id="rId11"/>
    <p:sldId id="106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1F40B-BD4B-4D4B-A4AD-5419B3F3D246}" v="4" dt="2022-11-15T13:08:13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57FF-77B0-421F-AF23-5C657B7C245F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38F0-2CA9-4F38-9CD8-7D2B315C8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7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670D-DD54-41DB-845A-E575A07F08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38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63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0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36DF6F-9A29-40B8-B70F-F98F53F5A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B59C79-3EF9-4D0C-8DCD-D96B61808863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F19852-94A0-46E7-8766-94C714525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5B8D52-E757-4908-83CF-E7A6F9D1B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3261651" y="1561419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E9B4D28-87DE-4985-AC78-C3157E4FC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53C42-5A30-4A12-A4D7-F49B46BD30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305D2-A438-49F2-A7F4-9CFFD6EFB2A9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1918-EA7A-45C8-BA7F-61005BFF61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0DACF-2CA7-490C-BE89-A813AC4178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0593E3-62ED-4E48-B708-C05E51862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 dirty="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 dirty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 dirty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21.svg"/><Relationship Id="rId5" Type="http://schemas.openxmlformats.org/officeDocument/2006/relationships/image" Target="../media/image38.sv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50" y="2884301"/>
            <a:ext cx="6711950" cy="830284"/>
          </a:xfrm>
        </p:spPr>
        <p:txBody>
          <a:bodyPr>
            <a:normAutofit/>
          </a:bodyPr>
          <a:lstStyle/>
          <a:p>
            <a:r>
              <a:rPr lang="en-GB" b="1" dirty="0"/>
              <a:t>Tech Tips – The ANY </a:t>
            </a:r>
            <a:r>
              <a:rPr lang="en-GB" dirty="0"/>
              <a:t>Function</a:t>
            </a:r>
            <a:endParaRPr lang="en-GB" b="1" dirty="0"/>
          </a:p>
          <a:p>
            <a:endParaRPr lang="en-GB" sz="2400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DE2D1B-81D6-C65F-1532-D2ECA8611D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0576" y="624244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4F5C101-2174-76DD-B544-73D4A64FBCAF}"/>
              </a:ext>
            </a:extLst>
          </p:cNvPr>
          <p:cNvSpPr txBox="1">
            <a:spLocks/>
          </p:cNvSpPr>
          <p:nvPr/>
        </p:nvSpPr>
        <p:spPr>
          <a:xfrm>
            <a:off x="2311726" y="4624270"/>
            <a:ext cx="29976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Version 1 SPSS Team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121A4AF-A9E2-2729-91AD-71A1D62511CA}"/>
              </a:ext>
            </a:extLst>
          </p:cNvPr>
          <p:cNvSpPr txBox="1">
            <a:spLocks/>
          </p:cNvSpPr>
          <p:nvPr/>
        </p:nvSpPr>
        <p:spPr>
          <a:xfrm>
            <a:off x="1530626" y="4982868"/>
            <a:ext cx="37787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February 2023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A65F1D6-41F3-204F-17A5-69482BBBD447}"/>
              </a:ext>
            </a:extLst>
          </p:cNvPr>
          <p:cNvSpPr txBox="1">
            <a:spLocks/>
          </p:cNvSpPr>
          <p:nvPr/>
        </p:nvSpPr>
        <p:spPr>
          <a:xfrm>
            <a:off x="3079832" y="5341466"/>
            <a:ext cx="2229541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Externally available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079A3A2-EF32-690F-1C89-B30BDB0EC34D}"/>
              </a:ext>
            </a:extLst>
          </p:cNvPr>
          <p:cNvSpPr txBox="1">
            <a:spLocks/>
          </p:cNvSpPr>
          <p:nvPr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F2EE509-B064-FE96-0831-B975858948BD}"/>
              </a:ext>
            </a:extLst>
          </p:cNvPr>
          <p:cNvSpPr txBox="1">
            <a:spLocks/>
          </p:cNvSpPr>
          <p:nvPr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E574645-274A-B55D-4515-0CD43FD998F2}"/>
              </a:ext>
            </a:extLst>
          </p:cNvPr>
          <p:cNvSpPr txBox="1">
            <a:spLocks/>
          </p:cNvSpPr>
          <p:nvPr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The any function is a very useful logical function: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ANY(test, value1, value2, …)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Returns a value of 1 if the test is true and 0 otherwise.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E.g. ANY(var1, 1, 3, 5)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Will return a value of 1 if var1 has a value of 1, 3 or 5. Otherwise it will return a value of 0.</a:t>
            </a:r>
          </a:p>
          <a:p>
            <a:pPr lvl="1"/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Use ANY instead of using a series of or statements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ANY(Var1, 1, 3, 5) = (var1 = 1 or var1 = 3 or var1=5)</a:t>
            </a: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A543-365C-4508-B174-7777FDD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The ANY Function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53CC-AEF1-EDE3-298D-4B6E9B4640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5345" y="5839460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765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A95-176B-456D-B2C1-43E9E65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The ANY Function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280890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The ANY function can also be used to scan a list of variables of expressions for a value. 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For example, ANY (1, var1, var2, var3) returns a value of 1 if any of the specified variables have a value of 1, otherwise it will return a value of 0.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We will use a sample data file called </a:t>
            </a:r>
            <a:r>
              <a:rPr lang="en-GB" sz="2000" dirty="0" err="1">
                <a:solidFill>
                  <a:schemeClr val="accent5"/>
                </a:solidFill>
                <a:latin typeface="+mn-lt"/>
              </a:rPr>
              <a:t>cable_survey.sav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The file is located in the installation directory for SPSS, in a folder called ‘Samples’.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We will use the ANY function in the select cases procedure to create a new dataset with categories of 1, 3, and 4 of the variable </a:t>
            </a:r>
            <a:r>
              <a:rPr lang="en-GB" sz="2000" i="1" dirty="0" err="1">
                <a:solidFill>
                  <a:schemeClr val="accent5"/>
                </a:solidFill>
                <a:latin typeface="+mn-lt"/>
              </a:rPr>
              <a:t>hometype</a:t>
            </a:r>
            <a:r>
              <a:rPr lang="en-GB" sz="2000" i="1" dirty="0">
                <a:solidFill>
                  <a:schemeClr val="accent5"/>
                </a:solidFill>
                <a:latin typeface="+mn-lt"/>
              </a:rPr>
              <a:t>.</a:t>
            </a:r>
            <a:endParaRPr lang="en-GB" sz="20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B5A19-B51A-EDF2-AD17-275E5A01FB5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5345" y="5839460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424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46A0-6245-4B59-1326-EACA419E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The ANY Function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8219-4343-FE91-FE4B-6E94DF34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186000"/>
            <a:ext cx="4485078" cy="268636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Go to the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Data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menu and chose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Select Cases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Select the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If condition is satisfied 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button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5B80950-86DF-769A-6292-5D44B363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107" y="1591669"/>
            <a:ext cx="4766403" cy="4371942"/>
          </a:xfrm>
          <a:prstGeom prst="rect">
            <a:avLst/>
          </a:prstGeom>
        </p:spPr>
      </p:pic>
      <p:sp>
        <p:nvSpPr>
          <p:cNvPr id="33" name="Arrow: Left 32">
            <a:extLst>
              <a:ext uri="{FF2B5EF4-FFF2-40B4-BE49-F238E27FC236}">
                <a16:creationId xmlns:a16="http://schemas.microsoft.com/office/drawing/2014/main" id="{B17E6B29-7E6A-8299-D7A8-7C34F94C1A1A}"/>
              </a:ext>
            </a:extLst>
          </p:cNvPr>
          <p:cNvSpPr/>
          <p:nvPr/>
        </p:nvSpPr>
        <p:spPr>
          <a:xfrm>
            <a:off x="8984974" y="2186000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988D-38A0-A2EF-8CA5-63204BC0503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5345" y="5839460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530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CE1A9F4-3CC2-9F99-D763-8C3875E4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417" y="3429000"/>
            <a:ext cx="4165912" cy="27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B46A0-6245-4B59-1326-EACA419E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The ANY Function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8219-4343-FE91-FE4B-6E94DF34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536120"/>
            <a:ext cx="9624762" cy="193221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Select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All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functions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Select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ANY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and move this into the main box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Create the expression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ANY(hometype,1,3,4)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Click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Continue 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and select to move cases to another dataset.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C37B5F6-93BE-8638-BF30-0E3D5591B533}"/>
              </a:ext>
            </a:extLst>
          </p:cNvPr>
          <p:cNvSpPr/>
          <p:nvPr/>
        </p:nvSpPr>
        <p:spPr>
          <a:xfrm>
            <a:off x="9124557" y="3580272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54E1BC-722F-8849-3701-8EEF4F2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10" y="3448500"/>
            <a:ext cx="4402334" cy="2767827"/>
          </a:xfrm>
          <a:prstGeom prst="rect">
            <a:avLst/>
          </a:prstGeom>
        </p:spPr>
      </p:pic>
      <p:sp>
        <p:nvSpPr>
          <p:cNvPr id="25" name="Arrow: Left 24">
            <a:extLst>
              <a:ext uri="{FF2B5EF4-FFF2-40B4-BE49-F238E27FC236}">
                <a16:creationId xmlns:a16="http://schemas.microsoft.com/office/drawing/2014/main" id="{24D231B7-9246-D700-B09B-63D10F6B7863}"/>
              </a:ext>
            </a:extLst>
          </p:cNvPr>
          <p:cNvSpPr/>
          <p:nvPr/>
        </p:nvSpPr>
        <p:spPr>
          <a:xfrm>
            <a:off x="5888798" y="4131383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0A630A9A-58C2-B79D-DFC8-095A3741023D}"/>
              </a:ext>
            </a:extLst>
          </p:cNvPr>
          <p:cNvSpPr/>
          <p:nvPr/>
        </p:nvSpPr>
        <p:spPr>
          <a:xfrm>
            <a:off x="5898057" y="5699535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7727B-7A97-6D4C-300F-C6C39527E8B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5345" y="5839460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891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5A09-468F-C05D-EB4D-830D5BB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The ANY Function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D89F3-60A5-24E2-F166-9894FB336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348544"/>
            <a:ext cx="10228686" cy="150801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Now you can check the results in your new data file.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D2FE2-E74D-DFE3-A100-E928EF4F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" y="2102549"/>
            <a:ext cx="5117250" cy="3661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333612-95A5-10E0-0197-3DEAEB85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81" y="2417002"/>
            <a:ext cx="5118417" cy="1349826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9A71F977-AC0B-C1CF-53B9-3188AB7A6A0C}"/>
              </a:ext>
            </a:extLst>
          </p:cNvPr>
          <p:cNvSpPr/>
          <p:nvPr/>
        </p:nvSpPr>
        <p:spPr>
          <a:xfrm>
            <a:off x="2831584" y="2102549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7ECD6F-4C47-38DF-37B1-C60B06C02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2"/>
              </a:rPr>
              <a:t>SPSSAdmin@version1.com</a:t>
            </a:r>
            <a:r>
              <a:rPr lang="en-GB" sz="1800" b="1" dirty="0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 dirty="0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3"/>
              </a:rPr>
              <a:t>www.spssanalyticspartner.com</a:t>
            </a:r>
            <a:r>
              <a:rPr lang="en-GB" sz="1800" b="1" dirty="0"/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B657A11-11A8-7C62-8FD7-50E870FE905E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8196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280DB-9EC6-41C3-9BB3-FD7AF4D15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2" y="4238625"/>
            <a:ext cx="10517188" cy="17541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3037"/>
                </a:solidFill>
                <a:latin typeface="Roboto"/>
                <a:ea typeface="Roboto"/>
              </a:rPr>
              <a:t>Thank you.</a:t>
            </a:r>
            <a:endParaRPr lang="en-ID" sz="3600" b="1" dirty="0">
              <a:solidFill>
                <a:srgbClr val="11303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Doughnut 52">
            <a:extLst>
              <a:ext uri="{FF2B5EF4-FFF2-40B4-BE49-F238E27FC236}">
                <a16:creationId xmlns:a16="http://schemas.microsoft.com/office/drawing/2014/main" id="{30CDC001-224C-4673-B0C5-B2ED3DA2F4CA}"/>
              </a:ext>
            </a:extLst>
          </p:cNvPr>
          <p:cNvSpPr/>
          <p:nvPr/>
        </p:nvSpPr>
        <p:spPr>
          <a:xfrm>
            <a:off x="2597993" y="1419766"/>
            <a:ext cx="1195723" cy="1195723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2F390322-551F-4AC7-9098-FC9BF1395627}"/>
              </a:ext>
            </a:extLst>
          </p:cNvPr>
          <p:cNvSpPr/>
          <p:nvPr/>
        </p:nvSpPr>
        <p:spPr>
          <a:xfrm>
            <a:off x="495459" y="4120748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9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266</TotalTime>
  <Words>389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Tech Tips – The ANY Function</vt:lpstr>
      <vt:lpstr>Tech Tips – The ANY Function</vt:lpstr>
      <vt:lpstr>Tech Tips – The ANY Function</vt:lpstr>
      <vt:lpstr>Tech Tips – The ANY Function</vt:lpstr>
      <vt:lpstr>Tech Tips – The ANY Function</vt:lpstr>
      <vt:lpstr>SPSS Tech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Linda Anderson1</cp:lastModifiedBy>
  <cp:revision>13</cp:revision>
  <dcterms:created xsi:type="dcterms:W3CDTF">2021-09-09T15:46:28Z</dcterms:created>
  <dcterms:modified xsi:type="dcterms:W3CDTF">2023-02-04T14:28:23Z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</Properties>
</file>