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0"/>
  </p:notesMasterIdLst>
  <p:sldIdLst>
    <p:sldId id="256" r:id="rId5"/>
    <p:sldId id="335" r:id="rId6"/>
    <p:sldId id="336" r:id="rId7"/>
    <p:sldId id="10689" r:id="rId8"/>
    <p:sldId id="1068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1AD9E4-FD1D-4F34-B22D-6E86207B643F}" v="1" dt="2022-12-15T15:36:56.3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77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304077-6DB5-4CE7-A6C3-7795CBB4F744}" type="datetimeFigureOut">
              <a:rPr lang="en-GB" smtClean="0"/>
              <a:t>04/02/2023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40E70C-47C2-4006-8B1F-80BF94CFB3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6763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6C670D-DD54-41DB-845A-E575A07F082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49514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9.png"/><Relationship Id="rId7" Type="http://schemas.openxmlformats.org/officeDocument/2006/relationships/image" Target="../media/image13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4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A5562C1B-5506-44F0-91D5-AD320CE61A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305" y="1537980"/>
            <a:ext cx="3351778" cy="920399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1FC49344-1E5F-48C9-8ABC-89E4519DE82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589" t="7769" r="32862" b="9869"/>
          <a:stretch>
            <a:fillRect/>
          </a:stretch>
        </p:blipFill>
        <p:spPr>
          <a:xfrm rot="10800000">
            <a:off x="5700555" y="399950"/>
            <a:ext cx="2929923" cy="2884914"/>
          </a:xfrm>
          <a:custGeom>
            <a:avLst/>
            <a:gdLst>
              <a:gd name="connsiteX0" fmla="*/ 2962888 w 2962888"/>
              <a:gd name="connsiteY0" fmla="*/ 2917371 h 2917371"/>
              <a:gd name="connsiteX1" fmla="*/ 0 w 2962888"/>
              <a:gd name="connsiteY1" fmla="*/ 2917371 h 2917371"/>
              <a:gd name="connsiteX2" fmla="*/ 0 w 2962888"/>
              <a:gd name="connsiteY2" fmla="*/ 0 h 2917371"/>
              <a:gd name="connsiteX3" fmla="*/ 2962888 w 2962888"/>
              <a:gd name="connsiteY3" fmla="*/ 0 h 2917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62888" h="2917371">
                <a:moveTo>
                  <a:pt x="2962888" y="2917371"/>
                </a:moveTo>
                <a:lnTo>
                  <a:pt x="0" y="2917371"/>
                </a:lnTo>
                <a:lnTo>
                  <a:pt x="0" y="0"/>
                </a:lnTo>
                <a:lnTo>
                  <a:pt x="2962888" y="0"/>
                </a:lnTo>
                <a:close/>
              </a:path>
            </a:pathLst>
          </a:cu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20572597-7ABF-4E04-9845-6AF0FAF64E0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29589" t="7769" r="32862" b="9869"/>
          <a:stretch>
            <a:fillRect/>
          </a:stretch>
        </p:blipFill>
        <p:spPr>
          <a:xfrm rot="10800000">
            <a:off x="8026885" y="2174412"/>
            <a:ext cx="4350471" cy="4283639"/>
          </a:xfrm>
          <a:custGeom>
            <a:avLst/>
            <a:gdLst>
              <a:gd name="connsiteX0" fmla="*/ 2962888 w 2962888"/>
              <a:gd name="connsiteY0" fmla="*/ 2917371 h 2917371"/>
              <a:gd name="connsiteX1" fmla="*/ 0 w 2962888"/>
              <a:gd name="connsiteY1" fmla="*/ 2917371 h 2917371"/>
              <a:gd name="connsiteX2" fmla="*/ 0 w 2962888"/>
              <a:gd name="connsiteY2" fmla="*/ 0 h 2917371"/>
              <a:gd name="connsiteX3" fmla="*/ 2962888 w 2962888"/>
              <a:gd name="connsiteY3" fmla="*/ 0 h 2917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62888" h="2917371">
                <a:moveTo>
                  <a:pt x="2962888" y="2917371"/>
                </a:moveTo>
                <a:lnTo>
                  <a:pt x="0" y="2917371"/>
                </a:lnTo>
                <a:lnTo>
                  <a:pt x="0" y="0"/>
                </a:lnTo>
                <a:lnTo>
                  <a:pt x="2962888" y="0"/>
                </a:lnTo>
                <a:close/>
              </a:path>
            </a:pathLst>
          </a:cu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BA68C3CA-D0BB-4360-B137-13F9B21BFEBA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298771" y="4142535"/>
            <a:ext cx="2646522" cy="624873"/>
          </a:xfrm>
          <a:prstGeom prst="rect">
            <a:avLst/>
          </a:prstGeom>
        </p:spPr>
      </p:pic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947C9A83-1B78-420C-A635-D6648BB2F644}"/>
              </a:ext>
            </a:extLst>
          </p:cNvPr>
          <p:cNvSpPr txBox="1">
            <a:spLocks/>
          </p:cNvSpPr>
          <p:nvPr userDrawn="1"/>
        </p:nvSpPr>
        <p:spPr>
          <a:xfrm>
            <a:off x="999067" y="5384068"/>
            <a:ext cx="2168526" cy="30218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1400" b="1" dirty="0">
                <a:solidFill>
                  <a:srgbClr val="113037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Company Classification: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A8A69A56-7846-41B1-AF40-AA97ADB3BCE7}"/>
              </a:ext>
            </a:extLst>
          </p:cNvPr>
          <p:cNvSpPr txBox="1">
            <a:spLocks/>
          </p:cNvSpPr>
          <p:nvPr userDrawn="1"/>
        </p:nvSpPr>
        <p:spPr>
          <a:xfrm>
            <a:off x="1013178" y="5017835"/>
            <a:ext cx="1312659" cy="30218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1400" b="1" dirty="0">
                <a:solidFill>
                  <a:srgbClr val="113037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Date: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1D2E0965-7343-4F64-9809-2FE99CC67C67}"/>
              </a:ext>
            </a:extLst>
          </p:cNvPr>
          <p:cNvSpPr txBox="1">
            <a:spLocks/>
          </p:cNvSpPr>
          <p:nvPr userDrawn="1"/>
        </p:nvSpPr>
        <p:spPr>
          <a:xfrm>
            <a:off x="999067" y="4651602"/>
            <a:ext cx="1312659" cy="30218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1400" b="1" dirty="0">
                <a:solidFill>
                  <a:srgbClr val="113037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Presented By:  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C7665C1D-3347-4144-999F-D8622122FD74}"/>
              </a:ext>
            </a:extLst>
          </p:cNvPr>
          <p:cNvSpPr/>
          <p:nvPr userDrawn="1"/>
        </p:nvSpPr>
        <p:spPr>
          <a:xfrm>
            <a:off x="1065305" y="2914389"/>
            <a:ext cx="604202" cy="6096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EF7E72A7-113D-49BE-9564-359DEB93A4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22173" y="2824665"/>
            <a:ext cx="3486923" cy="920399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Insert Title</a:t>
            </a:r>
            <a:endParaRPr lang="en-GB"/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1E33752D-1464-4C8F-8FAF-CB5CFD83A22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22449" y="3744913"/>
            <a:ext cx="3486923" cy="388937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/>
              <a:t>Subtitle</a:t>
            </a:r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CF73D528-9F32-429E-990D-E2D69199327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311726" y="4624270"/>
            <a:ext cx="2997647" cy="329517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GB"/>
              <a:t>Insert Name Here</a:t>
            </a:r>
          </a:p>
        </p:txBody>
      </p:sp>
      <p:sp>
        <p:nvSpPr>
          <p:cNvPr id="26" name="Text Placeholder 5">
            <a:extLst>
              <a:ext uri="{FF2B5EF4-FFF2-40B4-BE49-F238E27FC236}">
                <a16:creationId xmlns:a16="http://schemas.microsoft.com/office/drawing/2014/main" id="{2E76CEC3-495B-4F7F-AEDF-E855D3B45A9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79543" y="4962472"/>
            <a:ext cx="3729830" cy="329517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GB"/>
              <a:t>Insert Name Here</a:t>
            </a:r>
          </a:p>
        </p:txBody>
      </p:sp>
      <p:sp>
        <p:nvSpPr>
          <p:cNvPr id="27" name="Text Placeholder 5">
            <a:extLst>
              <a:ext uri="{FF2B5EF4-FFF2-40B4-BE49-F238E27FC236}">
                <a16:creationId xmlns:a16="http://schemas.microsoft.com/office/drawing/2014/main" id="{80B5BA7C-AADB-4C41-B258-56F50B59929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098354" y="5310081"/>
            <a:ext cx="2211020" cy="329517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GB"/>
              <a:t>Insert Name Here</a:t>
            </a:r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3B910F5C-EB3E-469D-9DE7-3345753442A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708347" y="1395244"/>
            <a:ext cx="3844261" cy="3779240"/>
          </a:xfrm>
          <a:prstGeom prst="ellipse">
            <a:avLst/>
          </a:prstGeo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0806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dient Background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A person giving a presentation&#10;&#10;Description automatically generated with medium confidence">
            <a:extLst>
              <a:ext uri="{FF2B5EF4-FFF2-40B4-BE49-F238E27FC236}">
                <a16:creationId xmlns:a16="http://schemas.microsoft.com/office/drawing/2014/main" id="{30115C4D-8B07-4AB2-9400-8B1E57B6F9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87" b="8373"/>
          <a:stretch/>
        </p:blipFill>
        <p:spPr>
          <a:xfrm>
            <a:off x="-12192" y="9000"/>
            <a:ext cx="12204191" cy="6852202"/>
          </a:xfrm>
          <a:prstGeom prst="rect">
            <a:avLst/>
          </a:prstGeom>
        </p:spPr>
      </p:pic>
      <p:sp>
        <p:nvSpPr>
          <p:cNvPr id="32" name="Footer Placeholder 4">
            <a:extLst>
              <a:ext uri="{FF2B5EF4-FFF2-40B4-BE49-F238E27FC236}">
                <a16:creationId xmlns:a16="http://schemas.microsoft.com/office/drawing/2014/main" id="{70143A36-4738-46DC-B190-6CC623E63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20D3351-52A3-45B3-AB06-D0C34074BB1B}"/>
              </a:ext>
            </a:extLst>
          </p:cNvPr>
          <p:cNvSpPr/>
          <p:nvPr userDrawn="1"/>
        </p:nvSpPr>
        <p:spPr>
          <a:xfrm flipH="1" flipV="1">
            <a:off x="-12193" y="2270"/>
            <a:ext cx="12204191" cy="6864403"/>
          </a:xfrm>
          <a:prstGeom prst="rect">
            <a:avLst/>
          </a:prstGeom>
          <a:gradFill>
            <a:gsLst>
              <a:gs pos="0">
                <a:srgbClr val="00948F">
                  <a:alpha val="90000"/>
                </a:srgbClr>
              </a:gs>
              <a:gs pos="100000">
                <a:srgbClr val="05D1A3">
                  <a:alpha val="90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5" name="Picture 34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FB1968B0-4CEC-47DE-84A1-621AD28C918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7153" y="6256709"/>
            <a:ext cx="1329661" cy="365125"/>
          </a:xfrm>
          <a:prstGeom prst="rect">
            <a:avLst/>
          </a:prstGeom>
        </p:spPr>
      </p:pic>
      <p:pic>
        <p:nvPicPr>
          <p:cNvPr id="36" name="Graphic 35">
            <a:extLst>
              <a:ext uri="{FF2B5EF4-FFF2-40B4-BE49-F238E27FC236}">
                <a16:creationId xmlns:a16="http://schemas.microsoft.com/office/drawing/2014/main" id="{66B7C13F-AEA9-4B2E-84E3-88E7016A6AC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9589" t="7769" r="32862" b="9869"/>
          <a:stretch>
            <a:fillRect/>
          </a:stretch>
        </p:blipFill>
        <p:spPr>
          <a:xfrm rot="10800000">
            <a:off x="9212798" y="-205162"/>
            <a:ext cx="3515123" cy="3461124"/>
          </a:xfrm>
          <a:custGeom>
            <a:avLst/>
            <a:gdLst>
              <a:gd name="connsiteX0" fmla="*/ 2962888 w 2962888"/>
              <a:gd name="connsiteY0" fmla="*/ 2917371 h 2917371"/>
              <a:gd name="connsiteX1" fmla="*/ 0 w 2962888"/>
              <a:gd name="connsiteY1" fmla="*/ 2917371 h 2917371"/>
              <a:gd name="connsiteX2" fmla="*/ 0 w 2962888"/>
              <a:gd name="connsiteY2" fmla="*/ 0 h 2917371"/>
              <a:gd name="connsiteX3" fmla="*/ 2962888 w 2962888"/>
              <a:gd name="connsiteY3" fmla="*/ 0 h 2917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62888" h="2917371">
                <a:moveTo>
                  <a:pt x="2962888" y="2917371"/>
                </a:moveTo>
                <a:lnTo>
                  <a:pt x="0" y="2917371"/>
                </a:lnTo>
                <a:lnTo>
                  <a:pt x="0" y="0"/>
                </a:lnTo>
                <a:lnTo>
                  <a:pt x="2962888" y="0"/>
                </a:lnTo>
                <a:close/>
              </a:path>
            </a:pathLst>
          </a:custGeom>
        </p:spPr>
      </p:pic>
      <p:pic>
        <p:nvPicPr>
          <p:cNvPr id="37" name="Graphic 36">
            <a:extLst>
              <a:ext uri="{FF2B5EF4-FFF2-40B4-BE49-F238E27FC236}">
                <a16:creationId xmlns:a16="http://schemas.microsoft.com/office/drawing/2014/main" id="{E602D330-4232-4ED2-A903-87CC74BECA6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6200000">
            <a:off x="-38413" y="799719"/>
            <a:ext cx="2093808" cy="494371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EFAAB7B4-89CD-44FE-BC1B-2EE1E186CEC9}"/>
              </a:ext>
            </a:extLst>
          </p:cNvPr>
          <p:cNvSpPr txBox="1"/>
          <p:nvPr userDrawn="1"/>
        </p:nvSpPr>
        <p:spPr>
          <a:xfrm>
            <a:off x="7365074" y="4614411"/>
            <a:ext cx="2125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200" b="1" dirty="0">
                <a:solidFill>
                  <a:schemeClr val="bg1"/>
                </a:solidFill>
                <a:latin typeface="Calibri Light" panose="020F0302020204030204" pitchFamily="34" charset="0"/>
                <a:ea typeface="Roboto" panose="02000000000000000000" pitchFamily="2" charset="0"/>
                <a:cs typeface="Calibri Light" panose="020F0302020204030204" pitchFamily="34" charset="0"/>
              </a:rPr>
              <a:t>Ireland HQ</a:t>
            </a:r>
          </a:p>
          <a:p>
            <a:pPr>
              <a:lnSpc>
                <a:spcPct val="100000"/>
              </a:lnSpc>
            </a:pPr>
            <a:endParaRPr lang="en-US" sz="1200" dirty="0">
              <a:solidFill>
                <a:schemeClr val="bg1"/>
              </a:solidFill>
              <a:latin typeface="Calibri Light" panose="020F0302020204030204" pitchFamily="34" charset="0"/>
              <a:ea typeface="Roboto Light" panose="02000000000000000000" pitchFamily="2" charset="0"/>
              <a:cs typeface="Calibri Light" panose="020F03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200" dirty="0">
                <a:solidFill>
                  <a:schemeClr val="bg1"/>
                </a:solidFill>
                <a:latin typeface="Calibri Light" panose="020F0302020204030204" pitchFamily="34" charset="0"/>
                <a:ea typeface="Roboto Light" panose="02000000000000000000" pitchFamily="2" charset="0"/>
                <a:cs typeface="Calibri Light" panose="020F0302020204030204" pitchFamily="34" charset="0"/>
              </a:rPr>
              <a:t>Millennium House, Millennium Walkway, Dublin 1, D01 F5P8</a:t>
            </a:r>
          </a:p>
          <a:p>
            <a:pPr>
              <a:lnSpc>
                <a:spcPct val="100000"/>
              </a:lnSpc>
            </a:pPr>
            <a:endParaRPr lang="en-US" sz="1200" dirty="0">
              <a:solidFill>
                <a:schemeClr val="bg1"/>
              </a:solidFill>
              <a:latin typeface="Calibri Light" panose="020F0302020204030204" pitchFamily="34" charset="0"/>
              <a:ea typeface="Roboto Light" panose="02000000000000000000" pitchFamily="2" charset="0"/>
              <a:cs typeface="Calibri Light" panose="020F03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GB" sz="1200" dirty="0">
                <a:solidFill>
                  <a:schemeClr val="bg1"/>
                </a:solidFill>
                <a:latin typeface="Calibri Light" panose="020F0302020204030204" pitchFamily="34" charset="0"/>
                <a:ea typeface="Roboto Light" panose="02000000000000000000" pitchFamily="2" charset="0"/>
                <a:cs typeface="Calibri Light" panose="020F0302020204030204" pitchFamily="34" charset="0"/>
              </a:rPr>
              <a:t>t: </a:t>
            </a:r>
            <a:r>
              <a:rPr lang="is-IS" sz="1200">
                <a:solidFill>
                  <a:schemeClr val="bg1"/>
                </a:solidFill>
                <a:latin typeface="Calibri Light" panose="020F0302020204030204" pitchFamily="34" charset="0"/>
                <a:ea typeface="Roboto Light" panose="02000000000000000000" pitchFamily="2" charset="0"/>
                <a:cs typeface="Calibri Light" panose="020F0302020204030204" pitchFamily="34" charset="0"/>
              </a:rPr>
              <a:t>+353 1 865 7800</a:t>
            </a:r>
          </a:p>
          <a:p>
            <a:pPr>
              <a:lnSpc>
                <a:spcPct val="100000"/>
              </a:lnSpc>
            </a:pPr>
            <a:r>
              <a:rPr lang="cs-CZ" sz="1200">
                <a:solidFill>
                  <a:schemeClr val="bg1"/>
                </a:solidFill>
                <a:latin typeface="Calibri Light" panose="020F0302020204030204" pitchFamily="34" charset="0"/>
                <a:ea typeface="Roboto Light" panose="02000000000000000000" pitchFamily="2" charset="0"/>
                <a:cs typeface="Calibri Light" panose="020F0302020204030204" pitchFamily="34" charset="0"/>
              </a:rPr>
              <a:t>w:  version1.com</a:t>
            </a:r>
          </a:p>
          <a:p>
            <a:pPr>
              <a:lnSpc>
                <a:spcPct val="100000"/>
              </a:lnSpc>
            </a:pPr>
            <a:r>
              <a:rPr lang="cs-CZ" sz="1200">
                <a:solidFill>
                  <a:schemeClr val="bg1"/>
                </a:solidFill>
                <a:latin typeface="Calibri Light" panose="020F0302020204030204" pitchFamily="34" charset="0"/>
                <a:ea typeface="Roboto Light" panose="02000000000000000000" pitchFamily="2" charset="0"/>
                <a:cs typeface="Calibri Light" panose="020F0302020204030204" pitchFamily="34" charset="0"/>
              </a:rPr>
              <a:t>e:  info@version1.com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BB1585A-F3A5-4349-9FED-DF0909B4C3D8}"/>
              </a:ext>
            </a:extLst>
          </p:cNvPr>
          <p:cNvSpPr txBox="1"/>
          <p:nvPr userDrawn="1"/>
        </p:nvSpPr>
        <p:spPr>
          <a:xfrm>
            <a:off x="9490837" y="4617655"/>
            <a:ext cx="2555389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200" b="1" dirty="0">
                <a:solidFill>
                  <a:schemeClr val="bg1"/>
                </a:solidFill>
                <a:latin typeface="Calibri Light" panose="020F0302020204030204" pitchFamily="34" charset="0"/>
                <a:ea typeface="Roboto"/>
                <a:cs typeface="Calibri Light" panose="020F0302020204030204" pitchFamily="34" charset="0"/>
              </a:rPr>
              <a:t>UK HQ</a:t>
            </a:r>
          </a:p>
          <a:p>
            <a:pPr>
              <a:lnSpc>
                <a:spcPct val="100000"/>
              </a:lnSpc>
            </a:pPr>
            <a:endParaRPr lang="en-US" sz="1200" b="1" dirty="0">
              <a:solidFill>
                <a:schemeClr val="bg1"/>
              </a:solidFill>
              <a:latin typeface="Calibri Light" panose="020F0302020204030204" pitchFamily="34" charset="0"/>
              <a:ea typeface="+mn-lt"/>
              <a:cs typeface="Calibri Light" panose="020F03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200" dirty="0">
                <a:solidFill>
                  <a:schemeClr val="bg1"/>
                </a:solidFill>
                <a:latin typeface="Calibri Light" panose="020F0302020204030204" pitchFamily="34" charset="0"/>
                <a:ea typeface="+mn-lt"/>
                <a:cs typeface="Calibri Light" panose="020F0302020204030204" pitchFamily="34" charset="0"/>
              </a:rPr>
              <a:t>Fleet House, 1st Floor, 8-12</a:t>
            </a:r>
          </a:p>
          <a:p>
            <a:pPr>
              <a:lnSpc>
                <a:spcPct val="100000"/>
              </a:lnSpc>
            </a:pPr>
            <a:r>
              <a:rPr lang="en-US" sz="1200" dirty="0">
                <a:solidFill>
                  <a:schemeClr val="bg1"/>
                </a:solidFill>
                <a:latin typeface="Calibri Light" panose="020F0302020204030204" pitchFamily="34" charset="0"/>
                <a:ea typeface="+mn-lt"/>
                <a:cs typeface="Calibri Light" panose="020F0302020204030204" pitchFamily="34" charset="0"/>
              </a:rPr>
              <a:t>New Bridge Street, London, EC4V 6AL</a:t>
            </a:r>
            <a:endParaRPr lang="en-US" sz="1200" dirty="0">
              <a:solidFill>
                <a:schemeClr val="bg1"/>
              </a:solidFill>
              <a:latin typeface="Calibri Light" panose="020F0302020204030204" pitchFamily="34" charset="0"/>
              <a:ea typeface="Roboto"/>
              <a:cs typeface="Calibri Light" panose="020F0302020204030204" pitchFamily="34" charset="0"/>
            </a:endParaRPr>
          </a:p>
          <a:p>
            <a:pPr>
              <a:lnSpc>
                <a:spcPct val="100000"/>
              </a:lnSpc>
            </a:pPr>
            <a:endParaRPr lang="en-US" sz="1200" dirty="0">
              <a:solidFill>
                <a:schemeClr val="bg1"/>
              </a:solidFill>
              <a:latin typeface="Calibri Light" panose="020F0302020204030204" pitchFamily="34" charset="0"/>
              <a:ea typeface="Roboto Light" panose="02000000000000000000" pitchFamily="2" charset="0"/>
              <a:cs typeface="Calibri Light" panose="020F03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200" dirty="0">
                <a:solidFill>
                  <a:schemeClr val="bg1"/>
                </a:solidFill>
                <a:latin typeface="Calibri Light" panose="020F0302020204030204" pitchFamily="34" charset="0"/>
                <a:ea typeface="Roboto Light"/>
                <a:cs typeface="Calibri Light" panose="020F0302020204030204" pitchFamily="34" charset="0"/>
              </a:rPr>
              <a:t>t:  +44 203 859 4790</a:t>
            </a:r>
          </a:p>
          <a:p>
            <a:pPr>
              <a:lnSpc>
                <a:spcPct val="100000"/>
              </a:lnSpc>
            </a:pPr>
            <a:r>
              <a:rPr lang="en-US" sz="1200" dirty="0">
                <a:solidFill>
                  <a:schemeClr val="bg1"/>
                </a:solidFill>
                <a:latin typeface="Calibri Light" panose="020F0302020204030204" pitchFamily="34" charset="0"/>
                <a:ea typeface="Roboto Light"/>
                <a:cs typeface="Calibri Light" panose="020F0302020204030204" pitchFamily="34" charset="0"/>
              </a:rPr>
              <a:t>w:  version1.com</a:t>
            </a:r>
          </a:p>
          <a:p>
            <a:pPr>
              <a:lnSpc>
                <a:spcPct val="100000"/>
              </a:lnSpc>
            </a:pPr>
            <a:r>
              <a:rPr lang="en-US" sz="1200" dirty="0">
                <a:solidFill>
                  <a:schemeClr val="bg1"/>
                </a:solidFill>
                <a:latin typeface="Calibri Light" panose="020F0302020204030204" pitchFamily="34" charset="0"/>
                <a:ea typeface="Roboto Light"/>
                <a:cs typeface="Calibri Light" panose="020F0302020204030204" pitchFamily="34" charset="0"/>
              </a:rPr>
              <a:t>e:  info@version1.com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4EAC7A1-35B6-4ADC-8410-2FEBF9A06047}"/>
              </a:ext>
            </a:extLst>
          </p:cNvPr>
          <p:cNvSpPr txBox="1"/>
          <p:nvPr userDrawn="1"/>
        </p:nvSpPr>
        <p:spPr>
          <a:xfrm>
            <a:off x="4442917" y="4617655"/>
            <a:ext cx="28550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200" b="1" dirty="0">
                <a:solidFill>
                  <a:schemeClr val="bg1"/>
                </a:solidFill>
                <a:latin typeface="Calibri Light" panose="020F0302020204030204" pitchFamily="34" charset="0"/>
                <a:ea typeface="Roboto Light" panose="02000000000000000000" pitchFamily="2" charset="0"/>
                <a:cs typeface="Calibri Light" panose="020F0302020204030204" pitchFamily="34" charset="0"/>
              </a:rPr>
              <a:t>India HQ</a:t>
            </a:r>
          </a:p>
          <a:p>
            <a:pPr>
              <a:lnSpc>
                <a:spcPct val="100000"/>
              </a:lnSpc>
            </a:pPr>
            <a:endParaRPr lang="en-US" sz="1200" dirty="0">
              <a:solidFill>
                <a:schemeClr val="bg1"/>
              </a:solidFill>
              <a:latin typeface="Calibri Light" panose="020F0302020204030204" pitchFamily="34" charset="0"/>
              <a:ea typeface="Roboto Light" panose="02000000000000000000" pitchFamily="2" charset="0"/>
              <a:cs typeface="Calibri Light" panose="020F03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GB" sz="1200" spc="5" dirty="0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Roboto Light" panose="02000000000000000000" pitchFamily="2" charset="0"/>
                <a:cs typeface="Calibri Light" panose="020F0302020204030204" pitchFamily="34" charset="0"/>
              </a:rPr>
              <a:t>Nakshatra, No.25, 100 Feet Road, 3</a:t>
            </a:r>
            <a:r>
              <a:rPr lang="en-GB" sz="1200" spc="5" baseline="30000" dirty="0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Roboto Light" panose="02000000000000000000" pitchFamily="2" charset="0"/>
                <a:cs typeface="Calibri Light" panose="020F0302020204030204" pitchFamily="34" charset="0"/>
              </a:rPr>
              <a:t>rd</a:t>
            </a:r>
            <a:r>
              <a:rPr lang="en-GB" sz="1200" spc="5" dirty="0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Roboto Light" panose="02000000000000000000" pitchFamily="2" charset="0"/>
                <a:cs typeface="Calibri Light" panose="020F0302020204030204" pitchFamily="34" charset="0"/>
              </a:rPr>
              <a:t> Stage Banashankari, Bengaluru -560085</a:t>
            </a:r>
            <a:endParaRPr lang="en-GB" sz="1200" dirty="0">
              <a:solidFill>
                <a:schemeClr val="bg1"/>
              </a:solidFill>
              <a:effectLst/>
              <a:latin typeface="Calibri Light" panose="020F0302020204030204" pitchFamily="34" charset="0"/>
              <a:ea typeface="Roboto Light" panose="02000000000000000000" pitchFamily="2" charset="0"/>
              <a:cs typeface="Calibri Light" panose="020F0302020204030204" pitchFamily="34" charset="0"/>
            </a:endParaRPr>
          </a:p>
          <a:p>
            <a:pPr>
              <a:lnSpc>
                <a:spcPct val="100000"/>
              </a:lnSpc>
            </a:pPr>
            <a:endParaRPr lang="en-US" sz="1200" dirty="0">
              <a:solidFill>
                <a:schemeClr val="bg1"/>
              </a:solidFill>
              <a:latin typeface="Calibri Light" panose="020F0302020204030204" pitchFamily="34" charset="0"/>
              <a:ea typeface="Roboto Light" panose="02000000000000000000" pitchFamily="2" charset="0"/>
              <a:cs typeface="Calibri Light" panose="020F03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GB" sz="1200" dirty="0">
                <a:solidFill>
                  <a:schemeClr val="bg1"/>
                </a:solidFill>
                <a:latin typeface="Calibri Light" panose="020F0302020204030204" pitchFamily="34" charset="0"/>
                <a:ea typeface="Roboto Light" panose="02000000000000000000" pitchFamily="2" charset="0"/>
                <a:cs typeface="Calibri Light" panose="020F0302020204030204" pitchFamily="34" charset="0"/>
              </a:rPr>
              <a:t>t: </a:t>
            </a:r>
            <a:r>
              <a:rPr lang="is-IS" sz="1200">
                <a:solidFill>
                  <a:schemeClr val="bg1"/>
                </a:solidFill>
                <a:latin typeface="Calibri Light" panose="020F0302020204030204" pitchFamily="34" charset="0"/>
                <a:ea typeface="Roboto Light" panose="02000000000000000000" pitchFamily="2" charset="0"/>
                <a:cs typeface="Calibri Light" panose="020F0302020204030204" pitchFamily="34" charset="0"/>
              </a:rPr>
              <a:t>+91 (80) 4853 - 8698</a:t>
            </a:r>
          </a:p>
          <a:p>
            <a:pPr>
              <a:lnSpc>
                <a:spcPct val="100000"/>
              </a:lnSpc>
            </a:pPr>
            <a:r>
              <a:rPr lang="cs-CZ" sz="1200">
                <a:solidFill>
                  <a:schemeClr val="bg1"/>
                </a:solidFill>
                <a:latin typeface="Calibri Light" panose="020F0302020204030204" pitchFamily="34" charset="0"/>
                <a:ea typeface="Roboto Light" panose="02000000000000000000" pitchFamily="2" charset="0"/>
                <a:cs typeface="Calibri Light" panose="020F0302020204030204" pitchFamily="34" charset="0"/>
              </a:rPr>
              <a:t>w:  version1.com</a:t>
            </a:r>
          </a:p>
          <a:p>
            <a:pPr>
              <a:lnSpc>
                <a:spcPct val="100000"/>
              </a:lnSpc>
            </a:pPr>
            <a:r>
              <a:rPr lang="cs-CZ" sz="1200">
                <a:solidFill>
                  <a:schemeClr val="bg1"/>
                </a:solidFill>
                <a:latin typeface="Calibri Light" panose="020F0302020204030204" pitchFamily="34" charset="0"/>
                <a:ea typeface="Roboto Light" panose="02000000000000000000" pitchFamily="2" charset="0"/>
                <a:cs typeface="Calibri Light" panose="020F0302020204030204" pitchFamily="34" charset="0"/>
              </a:rPr>
              <a:t>e:  info@version1.com</a:t>
            </a:r>
          </a:p>
        </p:txBody>
      </p:sp>
      <p:pic>
        <p:nvPicPr>
          <p:cNvPr id="41" name="Picture 40" descr="Logo&#10;&#10;Description automatically generated">
            <a:extLst>
              <a:ext uri="{FF2B5EF4-FFF2-40B4-BE49-F238E27FC236}">
                <a16:creationId xmlns:a16="http://schemas.microsoft.com/office/drawing/2014/main" id="{8785D808-B573-4A33-9AF4-58F7FAD2DAAD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391" y="737946"/>
            <a:ext cx="2323365" cy="1560837"/>
          </a:xfrm>
          <a:prstGeom prst="rect">
            <a:avLst/>
          </a:prstGeom>
        </p:spPr>
      </p:pic>
      <p:sp>
        <p:nvSpPr>
          <p:cNvPr id="42" name="Text Placeholder 16">
            <a:extLst>
              <a:ext uri="{FF2B5EF4-FFF2-40B4-BE49-F238E27FC236}">
                <a16:creationId xmlns:a16="http://schemas.microsoft.com/office/drawing/2014/main" id="{EDCFB88F-0692-4E1D-8597-5E1F4666FEA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07616" y="2725584"/>
            <a:ext cx="3125690" cy="84943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32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Thank you</a:t>
            </a:r>
          </a:p>
        </p:txBody>
      </p:sp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A6D5C1E8-1D14-4BA2-8302-F77B6766673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61304" y="4654526"/>
            <a:ext cx="3157884" cy="15286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Insert Text Here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3709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39216" y="657480"/>
            <a:ext cx="8460203" cy="742147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733" b="0" i="0" spc="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DAD9B8D-1B40-4DA9-A676-062861E557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216" y="1760049"/>
            <a:ext cx="8460203" cy="40976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20000"/>
              </a:lnSpc>
              <a:buClr>
                <a:schemeClr val="accent3"/>
              </a:buClr>
              <a:defRPr sz="2133" b="0" i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>
              <a:lnSpc>
                <a:spcPct val="120000"/>
              </a:lnSpc>
              <a:buClr>
                <a:schemeClr val="accent3"/>
              </a:buClr>
              <a:defRPr sz="2133" b="0" i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2pPr>
            <a:lvl3pPr>
              <a:lnSpc>
                <a:spcPct val="120000"/>
              </a:lnSpc>
              <a:buClr>
                <a:schemeClr val="accent3"/>
              </a:buClr>
              <a:defRPr sz="1867" b="0" i="1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3pPr>
            <a:lvl4pPr>
              <a:lnSpc>
                <a:spcPct val="120000"/>
              </a:lnSpc>
              <a:buClr>
                <a:srgbClr val="FF0060"/>
              </a:buClr>
              <a:defRPr sz="1600" b="0" i="0">
                <a:solidFill>
                  <a:srgbClr val="0E082B"/>
                </a:solidFill>
                <a:latin typeface="Calibri Light"/>
                <a:cs typeface="Calibri Light"/>
              </a:defRPr>
            </a:lvl4pPr>
            <a:lvl5pPr>
              <a:lnSpc>
                <a:spcPct val="120000"/>
              </a:lnSpc>
              <a:buClr>
                <a:srgbClr val="FF0060"/>
              </a:buClr>
              <a:defRPr sz="1467" b="0" i="0">
                <a:solidFill>
                  <a:srgbClr val="0E082B"/>
                </a:solidFill>
                <a:latin typeface="Calibri Light"/>
                <a:cs typeface="Calibri 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2866930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39216" y="657480"/>
            <a:ext cx="8460203" cy="742147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733" b="0" i="0" spc="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DAD9B8D-1B40-4DA9-A676-062861E557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216" y="1760049"/>
            <a:ext cx="8460203" cy="40976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20000"/>
              </a:lnSpc>
              <a:buClr>
                <a:schemeClr val="accent3"/>
              </a:buClr>
              <a:defRPr sz="2133" b="0" i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>
              <a:lnSpc>
                <a:spcPct val="120000"/>
              </a:lnSpc>
              <a:buClr>
                <a:schemeClr val="accent3"/>
              </a:buClr>
              <a:defRPr sz="2133" b="0" i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2pPr>
            <a:lvl3pPr>
              <a:lnSpc>
                <a:spcPct val="120000"/>
              </a:lnSpc>
              <a:buClr>
                <a:schemeClr val="accent3"/>
              </a:buClr>
              <a:defRPr sz="1867" b="0" i="1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3pPr>
            <a:lvl4pPr>
              <a:lnSpc>
                <a:spcPct val="120000"/>
              </a:lnSpc>
              <a:buClr>
                <a:srgbClr val="FF0060"/>
              </a:buClr>
              <a:defRPr sz="1600" b="0" i="0">
                <a:solidFill>
                  <a:srgbClr val="0E082B"/>
                </a:solidFill>
                <a:latin typeface="Calibri Light"/>
                <a:cs typeface="Calibri Light"/>
              </a:defRPr>
            </a:lvl4pPr>
            <a:lvl5pPr>
              <a:lnSpc>
                <a:spcPct val="120000"/>
              </a:lnSpc>
              <a:buClr>
                <a:srgbClr val="FF0060"/>
              </a:buClr>
              <a:defRPr sz="1467" b="0" i="0">
                <a:solidFill>
                  <a:srgbClr val="0E082B"/>
                </a:solidFill>
                <a:latin typeface="Calibri Light"/>
                <a:cs typeface="Calibri 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5188890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39216" y="657480"/>
            <a:ext cx="8460203" cy="742147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733" b="0" i="0" spc="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DAD9B8D-1B40-4DA9-A676-062861E557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216" y="1760049"/>
            <a:ext cx="8460203" cy="40976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20000"/>
              </a:lnSpc>
              <a:buClr>
                <a:schemeClr val="accent3"/>
              </a:buClr>
              <a:defRPr sz="2133" b="0" i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>
              <a:lnSpc>
                <a:spcPct val="120000"/>
              </a:lnSpc>
              <a:buClr>
                <a:schemeClr val="accent3"/>
              </a:buClr>
              <a:defRPr sz="2133" b="0" i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2pPr>
            <a:lvl3pPr>
              <a:lnSpc>
                <a:spcPct val="120000"/>
              </a:lnSpc>
              <a:buClr>
                <a:schemeClr val="accent3"/>
              </a:buClr>
              <a:defRPr sz="1867" b="0" i="1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3pPr>
            <a:lvl4pPr>
              <a:lnSpc>
                <a:spcPct val="120000"/>
              </a:lnSpc>
              <a:buClr>
                <a:srgbClr val="FF0060"/>
              </a:buClr>
              <a:defRPr sz="1600" b="0" i="0">
                <a:solidFill>
                  <a:srgbClr val="0E082B"/>
                </a:solidFill>
                <a:latin typeface="Calibri Light"/>
                <a:cs typeface="Calibri Light"/>
              </a:defRPr>
            </a:lvl4pPr>
            <a:lvl5pPr>
              <a:lnSpc>
                <a:spcPct val="120000"/>
              </a:lnSpc>
              <a:buClr>
                <a:srgbClr val="FF0060"/>
              </a:buClr>
              <a:defRPr sz="1467" b="0" i="0">
                <a:solidFill>
                  <a:srgbClr val="0E082B"/>
                </a:solidFill>
                <a:latin typeface="Calibri Light"/>
                <a:cs typeface="Calibri 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1317426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39216" y="657480"/>
            <a:ext cx="8460203" cy="742147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733" b="0" i="0" spc="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DAD9B8D-1B40-4DA9-A676-062861E557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216" y="1760049"/>
            <a:ext cx="8460203" cy="40976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20000"/>
              </a:lnSpc>
              <a:buClr>
                <a:schemeClr val="accent3"/>
              </a:buClr>
              <a:defRPr sz="2133" b="0" i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>
              <a:lnSpc>
                <a:spcPct val="120000"/>
              </a:lnSpc>
              <a:buClr>
                <a:schemeClr val="accent3"/>
              </a:buClr>
              <a:defRPr sz="2133" b="0" i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2pPr>
            <a:lvl3pPr>
              <a:lnSpc>
                <a:spcPct val="120000"/>
              </a:lnSpc>
              <a:buClr>
                <a:schemeClr val="accent3"/>
              </a:buClr>
              <a:defRPr sz="1867" b="0" i="1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3pPr>
            <a:lvl4pPr>
              <a:lnSpc>
                <a:spcPct val="120000"/>
              </a:lnSpc>
              <a:buClr>
                <a:srgbClr val="FF0060"/>
              </a:buClr>
              <a:defRPr sz="1600" b="0" i="0">
                <a:solidFill>
                  <a:srgbClr val="0E082B"/>
                </a:solidFill>
                <a:latin typeface="Calibri Light"/>
                <a:cs typeface="Calibri Light"/>
              </a:defRPr>
            </a:lvl4pPr>
            <a:lvl5pPr>
              <a:lnSpc>
                <a:spcPct val="120000"/>
              </a:lnSpc>
              <a:buClr>
                <a:srgbClr val="FF0060"/>
              </a:buClr>
              <a:defRPr sz="1467" b="0" i="0">
                <a:solidFill>
                  <a:srgbClr val="0E082B"/>
                </a:solidFill>
                <a:latin typeface="Calibri Light"/>
                <a:cs typeface="Calibri 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1794020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39216" y="657480"/>
            <a:ext cx="8460203" cy="742147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733" b="0" i="0" spc="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DAD9B8D-1B40-4DA9-A676-062861E557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216" y="1760049"/>
            <a:ext cx="8460203" cy="40976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20000"/>
              </a:lnSpc>
              <a:buClr>
                <a:schemeClr val="accent3"/>
              </a:buClr>
              <a:defRPr sz="2133" b="0" i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>
              <a:lnSpc>
                <a:spcPct val="120000"/>
              </a:lnSpc>
              <a:buClr>
                <a:schemeClr val="accent3"/>
              </a:buClr>
              <a:defRPr sz="2133" b="0" i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2pPr>
            <a:lvl3pPr>
              <a:lnSpc>
                <a:spcPct val="120000"/>
              </a:lnSpc>
              <a:buClr>
                <a:schemeClr val="accent3"/>
              </a:buClr>
              <a:defRPr sz="1867" b="0" i="1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3pPr>
            <a:lvl4pPr>
              <a:lnSpc>
                <a:spcPct val="120000"/>
              </a:lnSpc>
              <a:buClr>
                <a:srgbClr val="FF0060"/>
              </a:buClr>
              <a:defRPr sz="1600" b="0" i="0">
                <a:solidFill>
                  <a:srgbClr val="0E082B"/>
                </a:solidFill>
                <a:latin typeface="Calibri Light"/>
                <a:cs typeface="Calibri Light"/>
              </a:defRPr>
            </a:lvl4pPr>
            <a:lvl5pPr>
              <a:lnSpc>
                <a:spcPct val="120000"/>
              </a:lnSpc>
              <a:buClr>
                <a:srgbClr val="FF0060"/>
              </a:buClr>
              <a:defRPr sz="1467" b="0" i="0">
                <a:solidFill>
                  <a:srgbClr val="0E082B"/>
                </a:solidFill>
                <a:latin typeface="Calibri Light"/>
                <a:cs typeface="Calibri 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6101869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39216" y="657480"/>
            <a:ext cx="8460203" cy="742147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733" b="0" i="0" spc="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DAD9B8D-1B40-4DA9-A676-062861E557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216" y="1760049"/>
            <a:ext cx="8460203" cy="40976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20000"/>
              </a:lnSpc>
              <a:buClr>
                <a:schemeClr val="accent3"/>
              </a:buClr>
              <a:defRPr sz="2133" b="0" i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>
              <a:lnSpc>
                <a:spcPct val="120000"/>
              </a:lnSpc>
              <a:buClr>
                <a:schemeClr val="accent3"/>
              </a:buClr>
              <a:defRPr sz="2133" b="0" i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2pPr>
            <a:lvl3pPr>
              <a:lnSpc>
                <a:spcPct val="120000"/>
              </a:lnSpc>
              <a:buClr>
                <a:schemeClr val="accent3"/>
              </a:buClr>
              <a:defRPr sz="1867" b="0" i="1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3pPr>
            <a:lvl4pPr>
              <a:lnSpc>
                <a:spcPct val="120000"/>
              </a:lnSpc>
              <a:buClr>
                <a:srgbClr val="FF0060"/>
              </a:buClr>
              <a:defRPr sz="1600" b="0" i="0">
                <a:solidFill>
                  <a:srgbClr val="0E082B"/>
                </a:solidFill>
                <a:latin typeface="Calibri Light"/>
                <a:cs typeface="Calibri Light"/>
              </a:defRPr>
            </a:lvl4pPr>
            <a:lvl5pPr>
              <a:lnSpc>
                <a:spcPct val="120000"/>
              </a:lnSpc>
              <a:buClr>
                <a:srgbClr val="FF0060"/>
              </a:buClr>
              <a:defRPr sz="1467" b="0" i="0">
                <a:solidFill>
                  <a:srgbClr val="0E082B"/>
                </a:solidFill>
                <a:latin typeface="Calibri Light"/>
                <a:cs typeface="Calibri 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6586720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39216" y="657480"/>
            <a:ext cx="8460203" cy="742147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733" b="0" i="0" spc="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DAD9B8D-1B40-4DA9-A676-062861E557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216" y="1760049"/>
            <a:ext cx="8460203" cy="40976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20000"/>
              </a:lnSpc>
              <a:buClr>
                <a:schemeClr val="accent3"/>
              </a:buClr>
              <a:defRPr sz="2133" b="0" i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>
              <a:lnSpc>
                <a:spcPct val="120000"/>
              </a:lnSpc>
              <a:buClr>
                <a:schemeClr val="accent3"/>
              </a:buClr>
              <a:defRPr sz="2133" b="0" i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2pPr>
            <a:lvl3pPr>
              <a:lnSpc>
                <a:spcPct val="120000"/>
              </a:lnSpc>
              <a:buClr>
                <a:schemeClr val="accent3"/>
              </a:buClr>
              <a:defRPr sz="1867" b="0" i="1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3pPr>
            <a:lvl4pPr>
              <a:lnSpc>
                <a:spcPct val="120000"/>
              </a:lnSpc>
              <a:buClr>
                <a:srgbClr val="FF0060"/>
              </a:buClr>
              <a:defRPr sz="1600" b="0" i="0">
                <a:solidFill>
                  <a:srgbClr val="0E082B"/>
                </a:solidFill>
                <a:latin typeface="Calibri Light"/>
                <a:cs typeface="Calibri Light"/>
              </a:defRPr>
            </a:lvl4pPr>
            <a:lvl5pPr>
              <a:lnSpc>
                <a:spcPct val="120000"/>
              </a:lnSpc>
              <a:buClr>
                <a:srgbClr val="FF0060"/>
              </a:buClr>
              <a:defRPr sz="1467" b="0" i="0">
                <a:solidFill>
                  <a:srgbClr val="0E082B"/>
                </a:solidFill>
                <a:latin typeface="Calibri Light"/>
                <a:cs typeface="Calibri 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1537701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39216" y="657480"/>
            <a:ext cx="8460203" cy="742147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733" b="0" i="0" spc="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DAD9B8D-1B40-4DA9-A676-062861E557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216" y="1760049"/>
            <a:ext cx="8460203" cy="40976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20000"/>
              </a:lnSpc>
              <a:buClr>
                <a:schemeClr val="accent3"/>
              </a:buClr>
              <a:defRPr sz="2133" b="0" i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>
              <a:lnSpc>
                <a:spcPct val="120000"/>
              </a:lnSpc>
              <a:buClr>
                <a:schemeClr val="accent3"/>
              </a:buClr>
              <a:defRPr sz="2133" b="0" i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2pPr>
            <a:lvl3pPr>
              <a:lnSpc>
                <a:spcPct val="120000"/>
              </a:lnSpc>
              <a:buClr>
                <a:schemeClr val="accent3"/>
              </a:buClr>
              <a:defRPr sz="1867" b="0" i="1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3pPr>
            <a:lvl4pPr>
              <a:lnSpc>
                <a:spcPct val="120000"/>
              </a:lnSpc>
              <a:buClr>
                <a:srgbClr val="FF0060"/>
              </a:buClr>
              <a:defRPr sz="1600" b="0" i="0">
                <a:solidFill>
                  <a:srgbClr val="0E082B"/>
                </a:solidFill>
                <a:latin typeface="Calibri Light"/>
                <a:cs typeface="Calibri Light"/>
              </a:defRPr>
            </a:lvl4pPr>
            <a:lvl5pPr>
              <a:lnSpc>
                <a:spcPct val="120000"/>
              </a:lnSpc>
              <a:buClr>
                <a:srgbClr val="FF0060"/>
              </a:buClr>
              <a:defRPr sz="1467" b="0" i="0">
                <a:solidFill>
                  <a:srgbClr val="0E082B"/>
                </a:solidFill>
                <a:latin typeface="Calibri Light"/>
                <a:cs typeface="Calibri 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4099270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39216" y="657480"/>
            <a:ext cx="8460203" cy="742147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733" b="0" i="0" spc="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DAD9B8D-1B40-4DA9-A676-062861E557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216" y="1760049"/>
            <a:ext cx="8460203" cy="40976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20000"/>
              </a:lnSpc>
              <a:buClr>
                <a:schemeClr val="accent3"/>
              </a:buClr>
              <a:defRPr sz="2133" b="0" i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>
              <a:lnSpc>
                <a:spcPct val="120000"/>
              </a:lnSpc>
              <a:buClr>
                <a:schemeClr val="accent3"/>
              </a:buClr>
              <a:defRPr sz="2133" b="0" i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2pPr>
            <a:lvl3pPr>
              <a:lnSpc>
                <a:spcPct val="120000"/>
              </a:lnSpc>
              <a:buClr>
                <a:schemeClr val="accent3"/>
              </a:buClr>
              <a:defRPr sz="1867" b="0" i="1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3pPr>
            <a:lvl4pPr>
              <a:lnSpc>
                <a:spcPct val="120000"/>
              </a:lnSpc>
              <a:buClr>
                <a:srgbClr val="FF0060"/>
              </a:buClr>
              <a:defRPr sz="1600" b="0" i="0">
                <a:solidFill>
                  <a:srgbClr val="0E082B"/>
                </a:solidFill>
                <a:latin typeface="Calibri Light"/>
                <a:cs typeface="Calibri Light"/>
              </a:defRPr>
            </a:lvl4pPr>
            <a:lvl5pPr>
              <a:lnSpc>
                <a:spcPct val="120000"/>
              </a:lnSpc>
              <a:buClr>
                <a:srgbClr val="FF0060"/>
              </a:buClr>
              <a:defRPr sz="1467" b="0" i="0">
                <a:solidFill>
                  <a:srgbClr val="0E082B"/>
                </a:solidFill>
                <a:latin typeface="Calibri Light"/>
                <a:cs typeface="Calibri 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500537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dien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 descr="A person sitting on a couch&#10;&#10;Description automatically generated with medium confidence">
            <a:extLst>
              <a:ext uri="{FF2B5EF4-FFF2-40B4-BE49-F238E27FC236}">
                <a16:creationId xmlns:a16="http://schemas.microsoft.com/office/drawing/2014/main" id="{1FA4A3B0-0A99-478A-BD3D-3C69821371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" t="3667" r="-1" b="12563"/>
          <a:stretch/>
        </p:blipFill>
        <p:spPr>
          <a:xfrm>
            <a:off x="0" y="0"/>
            <a:ext cx="12204192" cy="6864402"/>
          </a:xfrm>
          <a:prstGeom prst="rect">
            <a:avLst/>
          </a:prstGeom>
        </p:spPr>
      </p:pic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B0634A3B-7D5F-478C-AAB2-2C2CA5787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0EF5C52-C700-4532-8D6D-6829AB3A9E8E}"/>
              </a:ext>
            </a:extLst>
          </p:cNvPr>
          <p:cNvSpPr/>
          <p:nvPr userDrawn="1"/>
        </p:nvSpPr>
        <p:spPr>
          <a:xfrm flipH="1" flipV="1">
            <a:off x="1" y="-6403"/>
            <a:ext cx="12204191" cy="6864403"/>
          </a:xfrm>
          <a:prstGeom prst="rect">
            <a:avLst/>
          </a:prstGeom>
          <a:gradFill>
            <a:gsLst>
              <a:gs pos="0">
                <a:srgbClr val="00948F">
                  <a:alpha val="90000"/>
                </a:srgbClr>
              </a:gs>
              <a:gs pos="100000">
                <a:srgbClr val="05D1A3">
                  <a:alpha val="90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0" name="Picture 19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3940151A-C77B-46CB-9968-C586A3FCD18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402" y="1396106"/>
            <a:ext cx="2229192" cy="612136"/>
          </a:xfrm>
          <a:prstGeom prst="rect">
            <a:avLst/>
          </a:prstGeom>
        </p:spPr>
      </p:pic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87CDDE14-3704-4D2A-BD00-13896A4B5552}"/>
              </a:ext>
            </a:extLst>
          </p:cNvPr>
          <p:cNvSpPr/>
          <p:nvPr userDrawn="1"/>
        </p:nvSpPr>
        <p:spPr>
          <a:xfrm>
            <a:off x="1068885" y="2884300"/>
            <a:ext cx="604202" cy="6096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090C1DEC-3A33-4F66-81A4-58E75106A04B}"/>
              </a:ext>
            </a:extLst>
          </p:cNvPr>
          <p:cNvSpPr txBox="1">
            <a:spLocks/>
          </p:cNvSpPr>
          <p:nvPr userDrawn="1"/>
        </p:nvSpPr>
        <p:spPr>
          <a:xfrm>
            <a:off x="1822174" y="2824665"/>
            <a:ext cx="3127513" cy="9203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6" name="Text Placeholder 5">
            <a:extLst>
              <a:ext uri="{FF2B5EF4-FFF2-40B4-BE49-F238E27FC236}">
                <a16:creationId xmlns:a16="http://schemas.microsoft.com/office/drawing/2014/main" id="{37194A18-9F5D-4B9E-B735-EF0D0BE755F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22450" y="3744913"/>
            <a:ext cx="3486923" cy="388937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/>
              <a:t>Subtitle</a:t>
            </a:r>
          </a:p>
        </p:txBody>
      </p:sp>
      <p:sp>
        <p:nvSpPr>
          <p:cNvPr id="27" name="Text Placeholder 5">
            <a:extLst>
              <a:ext uri="{FF2B5EF4-FFF2-40B4-BE49-F238E27FC236}">
                <a16:creationId xmlns:a16="http://schemas.microsoft.com/office/drawing/2014/main" id="{C7EEFF32-26FB-4821-9877-57FA91D4448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22450" y="2884301"/>
            <a:ext cx="3486923" cy="830284"/>
          </a:xfr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/>
              <a:t>Insert Title</a:t>
            </a:r>
          </a:p>
        </p:txBody>
      </p:sp>
      <p:pic>
        <p:nvPicPr>
          <p:cNvPr id="28" name="Graphic 27">
            <a:extLst>
              <a:ext uri="{FF2B5EF4-FFF2-40B4-BE49-F238E27FC236}">
                <a16:creationId xmlns:a16="http://schemas.microsoft.com/office/drawing/2014/main" id="{2AD45020-EE10-4A82-ACE0-F98B64C9A20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9589" t="7769" r="32862" b="9869"/>
          <a:stretch>
            <a:fillRect/>
          </a:stretch>
        </p:blipFill>
        <p:spPr>
          <a:xfrm rot="10800000">
            <a:off x="9212798" y="-205162"/>
            <a:ext cx="3515123" cy="3461124"/>
          </a:xfrm>
          <a:custGeom>
            <a:avLst/>
            <a:gdLst>
              <a:gd name="connsiteX0" fmla="*/ 2962888 w 2962888"/>
              <a:gd name="connsiteY0" fmla="*/ 2917371 h 2917371"/>
              <a:gd name="connsiteX1" fmla="*/ 0 w 2962888"/>
              <a:gd name="connsiteY1" fmla="*/ 2917371 h 2917371"/>
              <a:gd name="connsiteX2" fmla="*/ 0 w 2962888"/>
              <a:gd name="connsiteY2" fmla="*/ 0 h 2917371"/>
              <a:gd name="connsiteX3" fmla="*/ 2962888 w 2962888"/>
              <a:gd name="connsiteY3" fmla="*/ 0 h 2917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62888" h="2917371">
                <a:moveTo>
                  <a:pt x="2962888" y="2917371"/>
                </a:moveTo>
                <a:lnTo>
                  <a:pt x="0" y="2917371"/>
                </a:lnTo>
                <a:lnTo>
                  <a:pt x="0" y="0"/>
                </a:lnTo>
                <a:lnTo>
                  <a:pt x="2962888" y="0"/>
                </a:lnTo>
                <a:close/>
              </a:path>
            </a:pathLst>
          </a:custGeom>
        </p:spPr>
      </p:pic>
      <p:pic>
        <p:nvPicPr>
          <p:cNvPr id="29" name="Graphic 28">
            <a:extLst>
              <a:ext uri="{FF2B5EF4-FFF2-40B4-BE49-F238E27FC236}">
                <a16:creationId xmlns:a16="http://schemas.microsoft.com/office/drawing/2014/main" id="{143EFF8E-A2A7-42FE-9395-90F5A69A94D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6200000">
            <a:off x="-376506" y="799718"/>
            <a:ext cx="2093808" cy="494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4914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39216" y="657480"/>
            <a:ext cx="8460203" cy="742147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733" b="0" i="0" spc="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DAD9B8D-1B40-4DA9-A676-062861E557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216" y="1760049"/>
            <a:ext cx="8460203" cy="40976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20000"/>
              </a:lnSpc>
              <a:buClr>
                <a:schemeClr val="accent3"/>
              </a:buClr>
              <a:defRPr sz="2133" b="0" i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>
              <a:lnSpc>
                <a:spcPct val="120000"/>
              </a:lnSpc>
              <a:buClr>
                <a:schemeClr val="accent3"/>
              </a:buClr>
              <a:defRPr sz="2133" b="0" i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2pPr>
            <a:lvl3pPr>
              <a:lnSpc>
                <a:spcPct val="120000"/>
              </a:lnSpc>
              <a:buClr>
                <a:schemeClr val="accent3"/>
              </a:buClr>
              <a:defRPr sz="1867" b="0" i="1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3pPr>
            <a:lvl4pPr>
              <a:lnSpc>
                <a:spcPct val="120000"/>
              </a:lnSpc>
              <a:buClr>
                <a:srgbClr val="FF0060"/>
              </a:buClr>
              <a:defRPr sz="1600" b="0" i="0">
                <a:solidFill>
                  <a:srgbClr val="0E082B"/>
                </a:solidFill>
                <a:latin typeface="Calibri Light"/>
                <a:cs typeface="Calibri Light"/>
              </a:defRPr>
            </a:lvl4pPr>
            <a:lvl5pPr>
              <a:lnSpc>
                <a:spcPct val="120000"/>
              </a:lnSpc>
              <a:buClr>
                <a:srgbClr val="FF0060"/>
              </a:buClr>
              <a:defRPr sz="1467" b="0" i="0">
                <a:solidFill>
                  <a:srgbClr val="0E082B"/>
                </a:solidFill>
                <a:latin typeface="Calibri Light"/>
                <a:cs typeface="Calibri 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4871684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39216" y="657480"/>
            <a:ext cx="8460203" cy="742147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733" b="0" i="0" spc="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DAD9B8D-1B40-4DA9-A676-062861E557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216" y="1760049"/>
            <a:ext cx="8460203" cy="40976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20000"/>
              </a:lnSpc>
              <a:buClr>
                <a:schemeClr val="accent3"/>
              </a:buClr>
              <a:defRPr sz="2133" b="0" i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>
              <a:lnSpc>
                <a:spcPct val="120000"/>
              </a:lnSpc>
              <a:buClr>
                <a:schemeClr val="accent3"/>
              </a:buClr>
              <a:defRPr sz="2133" b="0" i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2pPr>
            <a:lvl3pPr>
              <a:lnSpc>
                <a:spcPct val="120000"/>
              </a:lnSpc>
              <a:buClr>
                <a:schemeClr val="accent3"/>
              </a:buClr>
              <a:defRPr sz="1867" b="0" i="1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3pPr>
            <a:lvl4pPr>
              <a:lnSpc>
                <a:spcPct val="120000"/>
              </a:lnSpc>
              <a:buClr>
                <a:srgbClr val="FF0060"/>
              </a:buClr>
              <a:defRPr sz="1600" b="0" i="0">
                <a:solidFill>
                  <a:srgbClr val="0E082B"/>
                </a:solidFill>
                <a:latin typeface="Calibri Light"/>
                <a:cs typeface="Calibri Light"/>
              </a:defRPr>
            </a:lvl4pPr>
            <a:lvl5pPr>
              <a:lnSpc>
                <a:spcPct val="120000"/>
              </a:lnSpc>
              <a:buClr>
                <a:srgbClr val="FF0060"/>
              </a:buClr>
              <a:defRPr sz="1467" b="0" i="0">
                <a:solidFill>
                  <a:srgbClr val="0E082B"/>
                </a:solidFill>
                <a:latin typeface="Calibri Light"/>
                <a:cs typeface="Calibri 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1918987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39216" y="657480"/>
            <a:ext cx="8460203" cy="742147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733" b="0" i="0" spc="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DAD9B8D-1B40-4DA9-A676-062861E557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216" y="1760049"/>
            <a:ext cx="8460203" cy="40976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20000"/>
              </a:lnSpc>
              <a:buClr>
                <a:schemeClr val="accent3"/>
              </a:buClr>
              <a:defRPr sz="2133" b="0" i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>
              <a:lnSpc>
                <a:spcPct val="120000"/>
              </a:lnSpc>
              <a:buClr>
                <a:schemeClr val="accent3"/>
              </a:buClr>
              <a:defRPr sz="2133" b="0" i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2pPr>
            <a:lvl3pPr>
              <a:lnSpc>
                <a:spcPct val="120000"/>
              </a:lnSpc>
              <a:buClr>
                <a:schemeClr val="accent3"/>
              </a:buClr>
              <a:defRPr sz="1867" b="0" i="1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3pPr>
            <a:lvl4pPr>
              <a:lnSpc>
                <a:spcPct val="120000"/>
              </a:lnSpc>
              <a:buClr>
                <a:srgbClr val="FF0060"/>
              </a:buClr>
              <a:defRPr sz="1600" b="0" i="0">
                <a:solidFill>
                  <a:srgbClr val="0E082B"/>
                </a:solidFill>
                <a:latin typeface="Calibri Light"/>
                <a:cs typeface="Calibri Light"/>
              </a:defRPr>
            </a:lvl4pPr>
            <a:lvl5pPr>
              <a:lnSpc>
                <a:spcPct val="120000"/>
              </a:lnSpc>
              <a:buClr>
                <a:srgbClr val="FF0060"/>
              </a:buClr>
              <a:defRPr sz="1467" b="0" i="0">
                <a:solidFill>
                  <a:srgbClr val="0E082B"/>
                </a:solidFill>
                <a:latin typeface="Calibri Light"/>
                <a:cs typeface="Calibri 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0838049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39216" y="657480"/>
            <a:ext cx="8460203" cy="742147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733" b="0" i="0" spc="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DAD9B8D-1B40-4DA9-A676-062861E557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216" y="1760049"/>
            <a:ext cx="8460203" cy="40976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20000"/>
              </a:lnSpc>
              <a:buClr>
                <a:schemeClr val="accent3"/>
              </a:buClr>
              <a:defRPr sz="2133" b="0" i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>
              <a:lnSpc>
                <a:spcPct val="120000"/>
              </a:lnSpc>
              <a:buClr>
                <a:schemeClr val="accent3"/>
              </a:buClr>
              <a:defRPr sz="2133" b="0" i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2pPr>
            <a:lvl3pPr>
              <a:lnSpc>
                <a:spcPct val="120000"/>
              </a:lnSpc>
              <a:buClr>
                <a:schemeClr val="accent3"/>
              </a:buClr>
              <a:defRPr sz="1867" b="0" i="1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3pPr>
            <a:lvl4pPr>
              <a:lnSpc>
                <a:spcPct val="120000"/>
              </a:lnSpc>
              <a:buClr>
                <a:srgbClr val="FF0060"/>
              </a:buClr>
              <a:defRPr sz="1600" b="0" i="0">
                <a:solidFill>
                  <a:srgbClr val="0E082B"/>
                </a:solidFill>
                <a:latin typeface="Calibri Light"/>
                <a:cs typeface="Calibri Light"/>
              </a:defRPr>
            </a:lvl4pPr>
            <a:lvl5pPr>
              <a:lnSpc>
                <a:spcPct val="120000"/>
              </a:lnSpc>
              <a:buClr>
                <a:srgbClr val="FF0060"/>
              </a:buClr>
              <a:defRPr sz="1467" b="0" i="0">
                <a:solidFill>
                  <a:srgbClr val="0E082B"/>
                </a:solidFill>
                <a:latin typeface="Calibri Light"/>
                <a:cs typeface="Calibri 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7166381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op Right Alighed Circ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27FD6E61-63A4-46DB-A85B-8241969E5A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9589" t="7769" r="32862" b="9869"/>
          <a:stretch>
            <a:fillRect/>
          </a:stretch>
        </p:blipFill>
        <p:spPr>
          <a:xfrm rot="10800000">
            <a:off x="-120741" y="3248177"/>
            <a:ext cx="4086026" cy="4023256"/>
          </a:xfrm>
          <a:custGeom>
            <a:avLst/>
            <a:gdLst>
              <a:gd name="connsiteX0" fmla="*/ 2962888 w 2962888"/>
              <a:gd name="connsiteY0" fmla="*/ 2917371 h 2917371"/>
              <a:gd name="connsiteX1" fmla="*/ 0 w 2962888"/>
              <a:gd name="connsiteY1" fmla="*/ 2917371 h 2917371"/>
              <a:gd name="connsiteX2" fmla="*/ 0 w 2962888"/>
              <a:gd name="connsiteY2" fmla="*/ 0 h 2917371"/>
              <a:gd name="connsiteX3" fmla="*/ 2962888 w 2962888"/>
              <a:gd name="connsiteY3" fmla="*/ 0 h 2917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62888" h="2917371">
                <a:moveTo>
                  <a:pt x="2962888" y="2917371"/>
                </a:moveTo>
                <a:lnTo>
                  <a:pt x="0" y="2917371"/>
                </a:lnTo>
                <a:lnTo>
                  <a:pt x="0" y="0"/>
                </a:lnTo>
                <a:lnTo>
                  <a:pt x="2962888" y="0"/>
                </a:lnTo>
                <a:close/>
              </a:path>
            </a:pathLst>
          </a:custGeom>
        </p:spPr>
      </p:pic>
      <p:sp>
        <p:nvSpPr>
          <p:cNvPr id="3" name="Freeform: Shape 2">
            <a:extLst>
              <a:ext uri="{FF2B5EF4-FFF2-40B4-BE49-F238E27FC236}">
                <a16:creationId xmlns:a16="http://schemas.microsoft.com/office/drawing/2014/main" id="{75E4CABA-6D05-4F85-8B77-9769C29E8EF9}"/>
              </a:ext>
            </a:extLst>
          </p:cNvPr>
          <p:cNvSpPr/>
          <p:nvPr userDrawn="1"/>
        </p:nvSpPr>
        <p:spPr>
          <a:xfrm>
            <a:off x="6807740" y="0"/>
            <a:ext cx="4728121" cy="2279650"/>
          </a:xfrm>
          <a:custGeom>
            <a:avLst/>
            <a:gdLst>
              <a:gd name="connsiteX0" fmla="*/ 0 w 4728121"/>
              <a:gd name="connsiteY0" fmla="*/ 0 h 2279650"/>
              <a:gd name="connsiteX1" fmla="*/ 615950 w 4728121"/>
              <a:gd name="connsiteY1" fmla="*/ 0 h 2279650"/>
              <a:gd name="connsiteX2" fmla="*/ 620509 w 4728121"/>
              <a:gd name="connsiteY2" fmla="*/ 90293 h 2279650"/>
              <a:gd name="connsiteX3" fmla="*/ 2364060 w 4728121"/>
              <a:gd name="connsiteY3" fmla="*/ 1663700 h 2279650"/>
              <a:gd name="connsiteX4" fmla="*/ 4107612 w 4728121"/>
              <a:gd name="connsiteY4" fmla="*/ 90293 h 2279650"/>
              <a:gd name="connsiteX5" fmla="*/ 4112171 w 4728121"/>
              <a:gd name="connsiteY5" fmla="*/ 0 h 2279650"/>
              <a:gd name="connsiteX6" fmla="*/ 4728121 w 4728121"/>
              <a:gd name="connsiteY6" fmla="*/ 0 h 2279650"/>
              <a:gd name="connsiteX7" fmla="*/ 4720382 w 4728121"/>
              <a:gd name="connsiteY7" fmla="*/ 153270 h 2279650"/>
              <a:gd name="connsiteX8" fmla="*/ 2364060 w 4728121"/>
              <a:gd name="connsiteY8" fmla="*/ 2279650 h 2279650"/>
              <a:gd name="connsiteX9" fmla="*/ 7739 w 4728121"/>
              <a:gd name="connsiteY9" fmla="*/ 153270 h 2279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728121" h="2279650">
                <a:moveTo>
                  <a:pt x="0" y="0"/>
                </a:moveTo>
                <a:lnTo>
                  <a:pt x="615950" y="0"/>
                </a:lnTo>
                <a:lnTo>
                  <a:pt x="620509" y="90293"/>
                </a:lnTo>
                <a:cubicBezTo>
                  <a:pt x="710260" y="974052"/>
                  <a:pt x="1456622" y="1663700"/>
                  <a:pt x="2364060" y="1663700"/>
                </a:cubicBezTo>
                <a:cubicBezTo>
                  <a:pt x="3271498" y="1663700"/>
                  <a:pt x="4017861" y="974052"/>
                  <a:pt x="4107612" y="90293"/>
                </a:cubicBezTo>
                <a:lnTo>
                  <a:pt x="4112171" y="0"/>
                </a:lnTo>
                <a:lnTo>
                  <a:pt x="4728121" y="0"/>
                </a:lnTo>
                <a:lnTo>
                  <a:pt x="4720382" y="153270"/>
                </a:lnTo>
                <a:cubicBezTo>
                  <a:pt x="4599088" y="1347626"/>
                  <a:pt x="3590417" y="2279650"/>
                  <a:pt x="2364060" y="2279650"/>
                </a:cubicBezTo>
                <a:cubicBezTo>
                  <a:pt x="1137704" y="2279650"/>
                  <a:pt x="129032" y="1347626"/>
                  <a:pt x="7739" y="153270"/>
                </a:cubicBezTo>
                <a:close/>
              </a:path>
            </a:pathLst>
          </a:custGeom>
          <a:solidFill>
            <a:srgbClr val="05D1A3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8" name="Rectangle: Rounded Corners 2">
            <a:extLst>
              <a:ext uri="{FF2B5EF4-FFF2-40B4-BE49-F238E27FC236}">
                <a16:creationId xmlns:a16="http://schemas.microsoft.com/office/drawing/2014/main" id="{4B07D45F-6CD5-4CC5-A5B4-8EBFBD30FFCA}"/>
              </a:ext>
            </a:extLst>
          </p:cNvPr>
          <p:cNvSpPr/>
          <p:nvPr userDrawn="1"/>
        </p:nvSpPr>
        <p:spPr>
          <a:xfrm>
            <a:off x="354038" y="414864"/>
            <a:ext cx="604202" cy="6096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F3DFE2F-49A0-478F-804A-14F9A3689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1657" y="445344"/>
            <a:ext cx="10228686" cy="66783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DC9D500-A322-4DDB-A797-E0A40BBF479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81657" y="2008188"/>
            <a:ext cx="5043223" cy="40941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120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20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20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20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3F71E0B-E2AC-41CF-A107-D9C53299355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72213" y="2008188"/>
            <a:ext cx="4938712" cy="409416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10936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DD36DF6F-9A29-40B8-B70F-F98F53F5A64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89013" y="4238625"/>
            <a:ext cx="3449637" cy="1754188"/>
          </a:xfrm>
        </p:spPr>
        <p:txBody>
          <a:bodyPr anchor="b">
            <a:normAutofit/>
          </a:bodyPr>
          <a:lstStyle>
            <a:lvl1pPr marL="0" indent="0">
              <a:buNone/>
              <a:defRPr sz="36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Slide Heading Here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D5B59C79-3EF9-4D0C-8DCD-D96B61808863}"/>
              </a:ext>
            </a:extLst>
          </p:cNvPr>
          <p:cNvSpPr/>
          <p:nvPr userDrawn="1"/>
        </p:nvSpPr>
        <p:spPr>
          <a:xfrm>
            <a:off x="2362200" y="0"/>
            <a:ext cx="9829800" cy="4158963"/>
          </a:xfrm>
          <a:custGeom>
            <a:avLst/>
            <a:gdLst>
              <a:gd name="connsiteX0" fmla="*/ 253487 w 9483212"/>
              <a:gd name="connsiteY0" fmla="*/ 0 h 4362920"/>
              <a:gd name="connsiteX1" fmla="*/ 82037 w 9483212"/>
              <a:gd name="connsiteY1" fmla="*/ 542925 h 4362920"/>
              <a:gd name="connsiteX2" fmla="*/ 2101337 w 9483212"/>
              <a:gd name="connsiteY2" fmla="*/ 4010025 h 4362920"/>
              <a:gd name="connsiteX3" fmla="*/ 3091937 w 9483212"/>
              <a:gd name="connsiteY3" fmla="*/ 4362450 h 4362920"/>
              <a:gd name="connsiteX4" fmla="*/ 8378312 w 9483212"/>
              <a:gd name="connsiteY4" fmla="*/ 3933825 h 4362920"/>
              <a:gd name="connsiteX5" fmla="*/ 9483212 w 9483212"/>
              <a:gd name="connsiteY5" fmla="*/ 3267075 h 4362920"/>
              <a:gd name="connsiteX6" fmla="*/ 9483212 w 9483212"/>
              <a:gd name="connsiteY6" fmla="*/ 0 h 4362920"/>
              <a:gd name="connsiteX7" fmla="*/ 253487 w 9483212"/>
              <a:gd name="connsiteY7" fmla="*/ 0 h 4362920"/>
              <a:gd name="connsiteX0" fmla="*/ 253487 w 9483212"/>
              <a:gd name="connsiteY0" fmla="*/ 0 h 4363358"/>
              <a:gd name="connsiteX1" fmla="*/ 82037 w 9483212"/>
              <a:gd name="connsiteY1" fmla="*/ 542925 h 4363358"/>
              <a:gd name="connsiteX2" fmla="*/ 2101337 w 9483212"/>
              <a:gd name="connsiteY2" fmla="*/ 4010025 h 4363358"/>
              <a:gd name="connsiteX3" fmla="*/ 3091937 w 9483212"/>
              <a:gd name="connsiteY3" fmla="*/ 4362450 h 4363358"/>
              <a:gd name="connsiteX4" fmla="*/ 8378312 w 9483212"/>
              <a:gd name="connsiteY4" fmla="*/ 3933825 h 4363358"/>
              <a:gd name="connsiteX5" fmla="*/ 9483212 w 9483212"/>
              <a:gd name="connsiteY5" fmla="*/ 3267075 h 4363358"/>
              <a:gd name="connsiteX6" fmla="*/ 9483212 w 9483212"/>
              <a:gd name="connsiteY6" fmla="*/ 0 h 4363358"/>
              <a:gd name="connsiteX7" fmla="*/ 253487 w 9483212"/>
              <a:gd name="connsiteY7" fmla="*/ 0 h 4363358"/>
              <a:gd name="connsiteX0" fmla="*/ 253487 w 9483212"/>
              <a:gd name="connsiteY0" fmla="*/ 0 h 4363282"/>
              <a:gd name="connsiteX1" fmla="*/ 82037 w 9483212"/>
              <a:gd name="connsiteY1" fmla="*/ 542925 h 4363282"/>
              <a:gd name="connsiteX2" fmla="*/ 2101337 w 9483212"/>
              <a:gd name="connsiteY2" fmla="*/ 4010025 h 4363282"/>
              <a:gd name="connsiteX3" fmla="*/ 3091937 w 9483212"/>
              <a:gd name="connsiteY3" fmla="*/ 4362450 h 4363282"/>
              <a:gd name="connsiteX4" fmla="*/ 8378312 w 9483212"/>
              <a:gd name="connsiteY4" fmla="*/ 3933825 h 4363282"/>
              <a:gd name="connsiteX5" fmla="*/ 9483212 w 9483212"/>
              <a:gd name="connsiteY5" fmla="*/ 3267075 h 4363282"/>
              <a:gd name="connsiteX6" fmla="*/ 9483212 w 9483212"/>
              <a:gd name="connsiteY6" fmla="*/ 0 h 4363282"/>
              <a:gd name="connsiteX7" fmla="*/ 253487 w 9483212"/>
              <a:gd name="connsiteY7" fmla="*/ 0 h 4363282"/>
              <a:gd name="connsiteX0" fmla="*/ 253487 w 9483212"/>
              <a:gd name="connsiteY0" fmla="*/ 0 h 4362860"/>
              <a:gd name="connsiteX1" fmla="*/ 82037 w 9483212"/>
              <a:gd name="connsiteY1" fmla="*/ 542925 h 4362860"/>
              <a:gd name="connsiteX2" fmla="*/ 2101337 w 9483212"/>
              <a:gd name="connsiteY2" fmla="*/ 4010025 h 4362860"/>
              <a:gd name="connsiteX3" fmla="*/ 3091937 w 9483212"/>
              <a:gd name="connsiteY3" fmla="*/ 4362450 h 4362860"/>
              <a:gd name="connsiteX4" fmla="*/ 8378312 w 9483212"/>
              <a:gd name="connsiteY4" fmla="*/ 3933825 h 4362860"/>
              <a:gd name="connsiteX5" fmla="*/ 9483212 w 9483212"/>
              <a:gd name="connsiteY5" fmla="*/ 3267075 h 4362860"/>
              <a:gd name="connsiteX6" fmla="*/ 9483212 w 9483212"/>
              <a:gd name="connsiteY6" fmla="*/ 0 h 4362860"/>
              <a:gd name="connsiteX7" fmla="*/ 253487 w 9483212"/>
              <a:gd name="connsiteY7" fmla="*/ 0 h 4362860"/>
              <a:gd name="connsiteX0" fmla="*/ 253487 w 9483212"/>
              <a:gd name="connsiteY0" fmla="*/ 0 h 4362450"/>
              <a:gd name="connsiteX1" fmla="*/ 82037 w 9483212"/>
              <a:gd name="connsiteY1" fmla="*/ 542925 h 4362450"/>
              <a:gd name="connsiteX2" fmla="*/ 3091937 w 9483212"/>
              <a:gd name="connsiteY2" fmla="*/ 4362450 h 4362450"/>
              <a:gd name="connsiteX3" fmla="*/ 8378312 w 9483212"/>
              <a:gd name="connsiteY3" fmla="*/ 3933825 h 4362450"/>
              <a:gd name="connsiteX4" fmla="*/ 9483212 w 9483212"/>
              <a:gd name="connsiteY4" fmla="*/ 3267075 h 4362450"/>
              <a:gd name="connsiteX5" fmla="*/ 9483212 w 9483212"/>
              <a:gd name="connsiteY5" fmla="*/ 0 h 4362450"/>
              <a:gd name="connsiteX6" fmla="*/ 253487 w 9483212"/>
              <a:gd name="connsiteY6" fmla="*/ 0 h 4362450"/>
              <a:gd name="connsiteX0" fmla="*/ 253487 w 9483212"/>
              <a:gd name="connsiteY0" fmla="*/ 0 h 4362937"/>
              <a:gd name="connsiteX1" fmla="*/ 82037 w 9483212"/>
              <a:gd name="connsiteY1" fmla="*/ 542925 h 4362937"/>
              <a:gd name="connsiteX2" fmla="*/ 3091937 w 9483212"/>
              <a:gd name="connsiteY2" fmla="*/ 4362450 h 4362937"/>
              <a:gd name="connsiteX3" fmla="*/ 8378312 w 9483212"/>
              <a:gd name="connsiteY3" fmla="*/ 3933825 h 4362937"/>
              <a:gd name="connsiteX4" fmla="*/ 9483212 w 9483212"/>
              <a:gd name="connsiteY4" fmla="*/ 3267075 h 4362937"/>
              <a:gd name="connsiteX5" fmla="*/ 9483212 w 9483212"/>
              <a:gd name="connsiteY5" fmla="*/ 0 h 4362937"/>
              <a:gd name="connsiteX6" fmla="*/ 253487 w 9483212"/>
              <a:gd name="connsiteY6" fmla="*/ 0 h 4362937"/>
              <a:gd name="connsiteX0" fmla="*/ 253487 w 9483212"/>
              <a:gd name="connsiteY0" fmla="*/ 0 h 4362935"/>
              <a:gd name="connsiteX1" fmla="*/ 82037 w 9483212"/>
              <a:gd name="connsiteY1" fmla="*/ 542925 h 4362935"/>
              <a:gd name="connsiteX2" fmla="*/ 3091937 w 9483212"/>
              <a:gd name="connsiteY2" fmla="*/ 4362450 h 4362935"/>
              <a:gd name="connsiteX3" fmla="*/ 8378312 w 9483212"/>
              <a:gd name="connsiteY3" fmla="*/ 3933825 h 4362935"/>
              <a:gd name="connsiteX4" fmla="*/ 9483212 w 9483212"/>
              <a:gd name="connsiteY4" fmla="*/ 3267075 h 4362935"/>
              <a:gd name="connsiteX5" fmla="*/ 9483212 w 9483212"/>
              <a:gd name="connsiteY5" fmla="*/ 0 h 4362935"/>
              <a:gd name="connsiteX6" fmla="*/ 253487 w 9483212"/>
              <a:gd name="connsiteY6" fmla="*/ 0 h 4362935"/>
              <a:gd name="connsiteX0" fmla="*/ 253487 w 9483212"/>
              <a:gd name="connsiteY0" fmla="*/ 0 h 4362935"/>
              <a:gd name="connsiteX1" fmla="*/ 82037 w 9483212"/>
              <a:gd name="connsiteY1" fmla="*/ 542925 h 4362935"/>
              <a:gd name="connsiteX2" fmla="*/ 3091937 w 9483212"/>
              <a:gd name="connsiteY2" fmla="*/ 4362450 h 4362935"/>
              <a:gd name="connsiteX3" fmla="*/ 8378312 w 9483212"/>
              <a:gd name="connsiteY3" fmla="*/ 3933825 h 4362935"/>
              <a:gd name="connsiteX4" fmla="*/ 9483212 w 9483212"/>
              <a:gd name="connsiteY4" fmla="*/ 3267075 h 4362935"/>
              <a:gd name="connsiteX5" fmla="*/ 9483212 w 9483212"/>
              <a:gd name="connsiteY5" fmla="*/ 0 h 4362935"/>
              <a:gd name="connsiteX6" fmla="*/ 253487 w 9483212"/>
              <a:gd name="connsiteY6" fmla="*/ 0 h 4362935"/>
              <a:gd name="connsiteX0" fmla="*/ 253487 w 9483212"/>
              <a:gd name="connsiteY0" fmla="*/ 0 h 4362935"/>
              <a:gd name="connsiteX1" fmla="*/ 82037 w 9483212"/>
              <a:gd name="connsiteY1" fmla="*/ 542925 h 4362935"/>
              <a:gd name="connsiteX2" fmla="*/ 3091937 w 9483212"/>
              <a:gd name="connsiteY2" fmla="*/ 4362450 h 4362935"/>
              <a:gd name="connsiteX3" fmla="*/ 8378312 w 9483212"/>
              <a:gd name="connsiteY3" fmla="*/ 3933825 h 4362935"/>
              <a:gd name="connsiteX4" fmla="*/ 9483212 w 9483212"/>
              <a:gd name="connsiteY4" fmla="*/ 3267075 h 4362935"/>
              <a:gd name="connsiteX5" fmla="*/ 9483212 w 9483212"/>
              <a:gd name="connsiteY5" fmla="*/ 0 h 4362935"/>
              <a:gd name="connsiteX6" fmla="*/ 253487 w 9483212"/>
              <a:gd name="connsiteY6" fmla="*/ 0 h 4362935"/>
              <a:gd name="connsiteX0" fmla="*/ 253487 w 9483212"/>
              <a:gd name="connsiteY0" fmla="*/ 0 h 4378775"/>
              <a:gd name="connsiteX1" fmla="*/ 82037 w 9483212"/>
              <a:gd name="connsiteY1" fmla="*/ 542925 h 4378775"/>
              <a:gd name="connsiteX2" fmla="*/ 3091937 w 9483212"/>
              <a:gd name="connsiteY2" fmla="*/ 4362450 h 4378775"/>
              <a:gd name="connsiteX3" fmla="*/ 8378312 w 9483212"/>
              <a:gd name="connsiteY3" fmla="*/ 3933825 h 4378775"/>
              <a:gd name="connsiteX4" fmla="*/ 9483212 w 9483212"/>
              <a:gd name="connsiteY4" fmla="*/ 3267075 h 4378775"/>
              <a:gd name="connsiteX5" fmla="*/ 9483212 w 9483212"/>
              <a:gd name="connsiteY5" fmla="*/ 0 h 4378775"/>
              <a:gd name="connsiteX6" fmla="*/ 253487 w 9483212"/>
              <a:gd name="connsiteY6" fmla="*/ 0 h 4378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483212" h="4378775">
                <a:moveTo>
                  <a:pt x="253487" y="0"/>
                </a:moveTo>
                <a:cubicBezTo>
                  <a:pt x="71718" y="73025"/>
                  <a:pt x="-110050" y="146050"/>
                  <a:pt x="82037" y="542925"/>
                </a:cubicBezTo>
                <a:cubicBezTo>
                  <a:pt x="971037" y="1803400"/>
                  <a:pt x="2304537" y="4403725"/>
                  <a:pt x="3091937" y="4362450"/>
                </a:cubicBezTo>
                <a:cubicBezTo>
                  <a:pt x="3349342" y="4453732"/>
                  <a:pt x="6258205" y="4141787"/>
                  <a:pt x="8378312" y="3933825"/>
                </a:cubicBezTo>
                <a:cubicBezTo>
                  <a:pt x="8860912" y="3902075"/>
                  <a:pt x="9324462" y="3851275"/>
                  <a:pt x="9483212" y="3267075"/>
                </a:cubicBezTo>
                <a:lnTo>
                  <a:pt x="9483212" y="0"/>
                </a:lnTo>
                <a:lnTo>
                  <a:pt x="253487" y="0"/>
                </a:lnTo>
                <a:close/>
              </a:path>
            </a:pathLst>
          </a:custGeom>
          <a:solidFill>
            <a:srgbClr val="05D6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3EF19852-94A0-46E7-8766-94C71452569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503355" y="0"/>
            <a:ext cx="9688643" cy="4092405"/>
          </a:xfrm>
          <a:custGeom>
            <a:avLst/>
            <a:gdLst>
              <a:gd name="connsiteX0" fmla="*/ 258979 w 9688643"/>
              <a:gd name="connsiteY0" fmla="*/ 0 h 4092405"/>
              <a:gd name="connsiteX1" fmla="*/ 9688643 w 9688643"/>
              <a:gd name="connsiteY1" fmla="*/ 0 h 4092405"/>
              <a:gd name="connsiteX2" fmla="*/ 9688643 w 9688643"/>
              <a:gd name="connsiteY2" fmla="*/ 3053409 h 4092405"/>
              <a:gd name="connsiteX3" fmla="*/ 8559808 w 9688643"/>
              <a:gd name="connsiteY3" fmla="*/ 3676554 h 4092405"/>
              <a:gd name="connsiteX4" fmla="*/ 3158917 w 9688643"/>
              <a:gd name="connsiteY4" fmla="*/ 4077147 h 4092405"/>
              <a:gd name="connsiteX5" fmla="*/ 83815 w 9688643"/>
              <a:gd name="connsiteY5" fmla="*/ 507418 h 4092405"/>
              <a:gd name="connsiteX6" fmla="*/ 258979 w 9688643"/>
              <a:gd name="connsiteY6" fmla="*/ 0 h 4092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688643" h="4092405">
                <a:moveTo>
                  <a:pt x="258979" y="0"/>
                </a:moveTo>
                <a:lnTo>
                  <a:pt x="9688643" y="0"/>
                </a:lnTo>
                <a:lnTo>
                  <a:pt x="9688643" y="3053409"/>
                </a:lnTo>
                <a:cubicBezTo>
                  <a:pt x="9526454" y="3599403"/>
                  <a:pt x="9052862" y="3646880"/>
                  <a:pt x="8559808" y="3676554"/>
                </a:cubicBezTo>
                <a:cubicBezTo>
                  <a:pt x="6393774" y="3870915"/>
                  <a:pt x="3421898" y="4162459"/>
                  <a:pt x="3158917" y="4077147"/>
                </a:cubicBezTo>
                <a:cubicBezTo>
                  <a:pt x="2354459" y="4115722"/>
                  <a:pt x="992073" y="1685458"/>
                  <a:pt x="83815" y="507418"/>
                </a:cubicBezTo>
                <a:cubicBezTo>
                  <a:pt x="-112434" y="136498"/>
                  <a:pt x="73272" y="68249"/>
                  <a:pt x="25897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GB"/>
              <a:t> 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485B8D52-E757-4908-83CF-E7A6F9D1B4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9589" t="7769" r="32862" b="9869"/>
          <a:stretch>
            <a:fillRect/>
          </a:stretch>
        </p:blipFill>
        <p:spPr>
          <a:xfrm rot="10800000">
            <a:off x="3261651" y="1561419"/>
            <a:ext cx="4086026" cy="4023256"/>
          </a:xfrm>
          <a:custGeom>
            <a:avLst/>
            <a:gdLst>
              <a:gd name="connsiteX0" fmla="*/ 2962888 w 2962888"/>
              <a:gd name="connsiteY0" fmla="*/ 2917371 h 2917371"/>
              <a:gd name="connsiteX1" fmla="*/ 0 w 2962888"/>
              <a:gd name="connsiteY1" fmla="*/ 2917371 h 2917371"/>
              <a:gd name="connsiteX2" fmla="*/ 0 w 2962888"/>
              <a:gd name="connsiteY2" fmla="*/ 0 h 2917371"/>
              <a:gd name="connsiteX3" fmla="*/ 2962888 w 2962888"/>
              <a:gd name="connsiteY3" fmla="*/ 0 h 2917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62888" h="2917371">
                <a:moveTo>
                  <a:pt x="2962888" y="2917371"/>
                </a:moveTo>
                <a:lnTo>
                  <a:pt x="0" y="2917371"/>
                </a:lnTo>
                <a:lnTo>
                  <a:pt x="0" y="0"/>
                </a:lnTo>
                <a:lnTo>
                  <a:pt x="2962888" y="0"/>
                </a:lnTo>
                <a:close/>
              </a:path>
            </a:pathLst>
          </a:custGeom>
        </p:spPr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2E9B4D28-87DE-4985-AC78-C3157E4FC86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70450" y="4944430"/>
            <a:ext cx="6775450" cy="1048383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4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Text Here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653C42-5A30-4A12-A4D7-F49B46BD308C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49305D2-A438-49F2-A7F4-9CFFD6EFB2A9}" type="datetimeFigureOut">
              <a:rPr lang="en-GB" smtClean="0"/>
              <a:t>04/02/2023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9F1918-EA7A-45C8-BA7F-61005BFF61E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B0DACF-2CA7-490C-BE89-A813AC41780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90593E3-62ED-4E48-B708-C05E518626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7338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Slide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03DC115A-78CE-48AA-9C35-49F4F93D801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89013" y="4238625"/>
            <a:ext cx="3449637" cy="175418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Image Slide</a:t>
            </a:r>
          </a:p>
          <a:p>
            <a:pPr lvl="0"/>
            <a:r>
              <a:rPr lang="en-GB"/>
              <a:t>Do not delete image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2AA6366-A12E-4846-AC5C-80E053D6B7D7}"/>
              </a:ext>
            </a:extLst>
          </p:cNvPr>
          <p:cNvSpPr/>
          <p:nvPr userDrawn="1"/>
        </p:nvSpPr>
        <p:spPr>
          <a:xfrm>
            <a:off x="2362200" y="0"/>
            <a:ext cx="9829800" cy="4158963"/>
          </a:xfrm>
          <a:custGeom>
            <a:avLst/>
            <a:gdLst>
              <a:gd name="connsiteX0" fmla="*/ 253487 w 9483212"/>
              <a:gd name="connsiteY0" fmla="*/ 0 h 4362920"/>
              <a:gd name="connsiteX1" fmla="*/ 82037 w 9483212"/>
              <a:gd name="connsiteY1" fmla="*/ 542925 h 4362920"/>
              <a:gd name="connsiteX2" fmla="*/ 2101337 w 9483212"/>
              <a:gd name="connsiteY2" fmla="*/ 4010025 h 4362920"/>
              <a:gd name="connsiteX3" fmla="*/ 3091937 w 9483212"/>
              <a:gd name="connsiteY3" fmla="*/ 4362450 h 4362920"/>
              <a:gd name="connsiteX4" fmla="*/ 8378312 w 9483212"/>
              <a:gd name="connsiteY4" fmla="*/ 3933825 h 4362920"/>
              <a:gd name="connsiteX5" fmla="*/ 9483212 w 9483212"/>
              <a:gd name="connsiteY5" fmla="*/ 3267075 h 4362920"/>
              <a:gd name="connsiteX6" fmla="*/ 9483212 w 9483212"/>
              <a:gd name="connsiteY6" fmla="*/ 0 h 4362920"/>
              <a:gd name="connsiteX7" fmla="*/ 253487 w 9483212"/>
              <a:gd name="connsiteY7" fmla="*/ 0 h 4362920"/>
              <a:gd name="connsiteX0" fmla="*/ 253487 w 9483212"/>
              <a:gd name="connsiteY0" fmla="*/ 0 h 4363358"/>
              <a:gd name="connsiteX1" fmla="*/ 82037 w 9483212"/>
              <a:gd name="connsiteY1" fmla="*/ 542925 h 4363358"/>
              <a:gd name="connsiteX2" fmla="*/ 2101337 w 9483212"/>
              <a:gd name="connsiteY2" fmla="*/ 4010025 h 4363358"/>
              <a:gd name="connsiteX3" fmla="*/ 3091937 w 9483212"/>
              <a:gd name="connsiteY3" fmla="*/ 4362450 h 4363358"/>
              <a:gd name="connsiteX4" fmla="*/ 8378312 w 9483212"/>
              <a:gd name="connsiteY4" fmla="*/ 3933825 h 4363358"/>
              <a:gd name="connsiteX5" fmla="*/ 9483212 w 9483212"/>
              <a:gd name="connsiteY5" fmla="*/ 3267075 h 4363358"/>
              <a:gd name="connsiteX6" fmla="*/ 9483212 w 9483212"/>
              <a:gd name="connsiteY6" fmla="*/ 0 h 4363358"/>
              <a:gd name="connsiteX7" fmla="*/ 253487 w 9483212"/>
              <a:gd name="connsiteY7" fmla="*/ 0 h 4363358"/>
              <a:gd name="connsiteX0" fmla="*/ 253487 w 9483212"/>
              <a:gd name="connsiteY0" fmla="*/ 0 h 4363282"/>
              <a:gd name="connsiteX1" fmla="*/ 82037 w 9483212"/>
              <a:gd name="connsiteY1" fmla="*/ 542925 h 4363282"/>
              <a:gd name="connsiteX2" fmla="*/ 2101337 w 9483212"/>
              <a:gd name="connsiteY2" fmla="*/ 4010025 h 4363282"/>
              <a:gd name="connsiteX3" fmla="*/ 3091937 w 9483212"/>
              <a:gd name="connsiteY3" fmla="*/ 4362450 h 4363282"/>
              <a:gd name="connsiteX4" fmla="*/ 8378312 w 9483212"/>
              <a:gd name="connsiteY4" fmla="*/ 3933825 h 4363282"/>
              <a:gd name="connsiteX5" fmla="*/ 9483212 w 9483212"/>
              <a:gd name="connsiteY5" fmla="*/ 3267075 h 4363282"/>
              <a:gd name="connsiteX6" fmla="*/ 9483212 w 9483212"/>
              <a:gd name="connsiteY6" fmla="*/ 0 h 4363282"/>
              <a:gd name="connsiteX7" fmla="*/ 253487 w 9483212"/>
              <a:gd name="connsiteY7" fmla="*/ 0 h 4363282"/>
              <a:gd name="connsiteX0" fmla="*/ 253487 w 9483212"/>
              <a:gd name="connsiteY0" fmla="*/ 0 h 4362860"/>
              <a:gd name="connsiteX1" fmla="*/ 82037 w 9483212"/>
              <a:gd name="connsiteY1" fmla="*/ 542925 h 4362860"/>
              <a:gd name="connsiteX2" fmla="*/ 2101337 w 9483212"/>
              <a:gd name="connsiteY2" fmla="*/ 4010025 h 4362860"/>
              <a:gd name="connsiteX3" fmla="*/ 3091937 w 9483212"/>
              <a:gd name="connsiteY3" fmla="*/ 4362450 h 4362860"/>
              <a:gd name="connsiteX4" fmla="*/ 8378312 w 9483212"/>
              <a:gd name="connsiteY4" fmla="*/ 3933825 h 4362860"/>
              <a:gd name="connsiteX5" fmla="*/ 9483212 w 9483212"/>
              <a:gd name="connsiteY5" fmla="*/ 3267075 h 4362860"/>
              <a:gd name="connsiteX6" fmla="*/ 9483212 w 9483212"/>
              <a:gd name="connsiteY6" fmla="*/ 0 h 4362860"/>
              <a:gd name="connsiteX7" fmla="*/ 253487 w 9483212"/>
              <a:gd name="connsiteY7" fmla="*/ 0 h 4362860"/>
              <a:gd name="connsiteX0" fmla="*/ 253487 w 9483212"/>
              <a:gd name="connsiteY0" fmla="*/ 0 h 4362450"/>
              <a:gd name="connsiteX1" fmla="*/ 82037 w 9483212"/>
              <a:gd name="connsiteY1" fmla="*/ 542925 h 4362450"/>
              <a:gd name="connsiteX2" fmla="*/ 3091937 w 9483212"/>
              <a:gd name="connsiteY2" fmla="*/ 4362450 h 4362450"/>
              <a:gd name="connsiteX3" fmla="*/ 8378312 w 9483212"/>
              <a:gd name="connsiteY3" fmla="*/ 3933825 h 4362450"/>
              <a:gd name="connsiteX4" fmla="*/ 9483212 w 9483212"/>
              <a:gd name="connsiteY4" fmla="*/ 3267075 h 4362450"/>
              <a:gd name="connsiteX5" fmla="*/ 9483212 w 9483212"/>
              <a:gd name="connsiteY5" fmla="*/ 0 h 4362450"/>
              <a:gd name="connsiteX6" fmla="*/ 253487 w 9483212"/>
              <a:gd name="connsiteY6" fmla="*/ 0 h 4362450"/>
              <a:gd name="connsiteX0" fmla="*/ 253487 w 9483212"/>
              <a:gd name="connsiteY0" fmla="*/ 0 h 4362937"/>
              <a:gd name="connsiteX1" fmla="*/ 82037 w 9483212"/>
              <a:gd name="connsiteY1" fmla="*/ 542925 h 4362937"/>
              <a:gd name="connsiteX2" fmla="*/ 3091937 w 9483212"/>
              <a:gd name="connsiteY2" fmla="*/ 4362450 h 4362937"/>
              <a:gd name="connsiteX3" fmla="*/ 8378312 w 9483212"/>
              <a:gd name="connsiteY3" fmla="*/ 3933825 h 4362937"/>
              <a:gd name="connsiteX4" fmla="*/ 9483212 w 9483212"/>
              <a:gd name="connsiteY4" fmla="*/ 3267075 h 4362937"/>
              <a:gd name="connsiteX5" fmla="*/ 9483212 w 9483212"/>
              <a:gd name="connsiteY5" fmla="*/ 0 h 4362937"/>
              <a:gd name="connsiteX6" fmla="*/ 253487 w 9483212"/>
              <a:gd name="connsiteY6" fmla="*/ 0 h 4362937"/>
              <a:gd name="connsiteX0" fmla="*/ 253487 w 9483212"/>
              <a:gd name="connsiteY0" fmla="*/ 0 h 4362935"/>
              <a:gd name="connsiteX1" fmla="*/ 82037 w 9483212"/>
              <a:gd name="connsiteY1" fmla="*/ 542925 h 4362935"/>
              <a:gd name="connsiteX2" fmla="*/ 3091937 w 9483212"/>
              <a:gd name="connsiteY2" fmla="*/ 4362450 h 4362935"/>
              <a:gd name="connsiteX3" fmla="*/ 8378312 w 9483212"/>
              <a:gd name="connsiteY3" fmla="*/ 3933825 h 4362935"/>
              <a:gd name="connsiteX4" fmla="*/ 9483212 w 9483212"/>
              <a:gd name="connsiteY4" fmla="*/ 3267075 h 4362935"/>
              <a:gd name="connsiteX5" fmla="*/ 9483212 w 9483212"/>
              <a:gd name="connsiteY5" fmla="*/ 0 h 4362935"/>
              <a:gd name="connsiteX6" fmla="*/ 253487 w 9483212"/>
              <a:gd name="connsiteY6" fmla="*/ 0 h 4362935"/>
              <a:gd name="connsiteX0" fmla="*/ 253487 w 9483212"/>
              <a:gd name="connsiteY0" fmla="*/ 0 h 4362935"/>
              <a:gd name="connsiteX1" fmla="*/ 82037 w 9483212"/>
              <a:gd name="connsiteY1" fmla="*/ 542925 h 4362935"/>
              <a:gd name="connsiteX2" fmla="*/ 3091937 w 9483212"/>
              <a:gd name="connsiteY2" fmla="*/ 4362450 h 4362935"/>
              <a:gd name="connsiteX3" fmla="*/ 8378312 w 9483212"/>
              <a:gd name="connsiteY3" fmla="*/ 3933825 h 4362935"/>
              <a:gd name="connsiteX4" fmla="*/ 9483212 w 9483212"/>
              <a:gd name="connsiteY4" fmla="*/ 3267075 h 4362935"/>
              <a:gd name="connsiteX5" fmla="*/ 9483212 w 9483212"/>
              <a:gd name="connsiteY5" fmla="*/ 0 h 4362935"/>
              <a:gd name="connsiteX6" fmla="*/ 253487 w 9483212"/>
              <a:gd name="connsiteY6" fmla="*/ 0 h 4362935"/>
              <a:gd name="connsiteX0" fmla="*/ 253487 w 9483212"/>
              <a:gd name="connsiteY0" fmla="*/ 0 h 4362935"/>
              <a:gd name="connsiteX1" fmla="*/ 82037 w 9483212"/>
              <a:gd name="connsiteY1" fmla="*/ 542925 h 4362935"/>
              <a:gd name="connsiteX2" fmla="*/ 3091937 w 9483212"/>
              <a:gd name="connsiteY2" fmla="*/ 4362450 h 4362935"/>
              <a:gd name="connsiteX3" fmla="*/ 8378312 w 9483212"/>
              <a:gd name="connsiteY3" fmla="*/ 3933825 h 4362935"/>
              <a:gd name="connsiteX4" fmla="*/ 9483212 w 9483212"/>
              <a:gd name="connsiteY4" fmla="*/ 3267075 h 4362935"/>
              <a:gd name="connsiteX5" fmla="*/ 9483212 w 9483212"/>
              <a:gd name="connsiteY5" fmla="*/ 0 h 4362935"/>
              <a:gd name="connsiteX6" fmla="*/ 253487 w 9483212"/>
              <a:gd name="connsiteY6" fmla="*/ 0 h 4362935"/>
              <a:gd name="connsiteX0" fmla="*/ 253487 w 9483212"/>
              <a:gd name="connsiteY0" fmla="*/ 0 h 4378775"/>
              <a:gd name="connsiteX1" fmla="*/ 82037 w 9483212"/>
              <a:gd name="connsiteY1" fmla="*/ 542925 h 4378775"/>
              <a:gd name="connsiteX2" fmla="*/ 3091937 w 9483212"/>
              <a:gd name="connsiteY2" fmla="*/ 4362450 h 4378775"/>
              <a:gd name="connsiteX3" fmla="*/ 8378312 w 9483212"/>
              <a:gd name="connsiteY3" fmla="*/ 3933825 h 4378775"/>
              <a:gd name="connsiteX4" fmla="*/ 9483212 w 9483212"/>
              <a:gd name="connsiteY4" fmla="*/ 3267075 h 4378775"/>
              <a:gd name="connsiteX5" fmla="*/ 9483212 w 9483212"/>
              <a:gd name="connsiteY5" fmla="*/ 0 h 4378775"/>
              <a:gd name="connsiteX6" fmla="*/ 253487 w 9483212"/>
              <a:gd name="connsiteY6" fmla="*/ 0 h 4378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483212" h="4378775">
                <a:moveTo>
                  <a:pt x="253487" y="0"/>
                </a:moveTo>
                <a:cubicBezTo>
                  <a:pt x="71718" y="73025"/>
                  <a:pt x="-110050" y="146050"/>
                  <a:pt x="82037" y="542925"/>
                </a:cubicBezTo>
                <a:cubicBezTo>
                  <a:pt x="971037" y="1803400"/>
                  <a:pt x="2304537" y="4403725"/>
                  <a:pt x="3091937" y="4362450"/>
                </a:cubicBezTo>
                <a:cubicBezTo>
                  <a:pt x="3349342" y="4453732"/>
                  <a:pt x="6258205" y="4141787"/>
                  <a:pt x="8378312" y="3933825"/>
                </a:cubicBezTo>
                <a:cubicBezTo>
                  <a:pt x="8860912" y="3902075"/>
                  <a:pt x="9324462" y="3851275"/>
                  <a:pt x="9483212" y="3267075"/>
                </a:cubicBezTo>
                <a:lnTo>
                  <a:pt x="9483212" y="0"/>
                </a:lnTo>
                <a:lnTo>
                  <a:pt x="253487" y="0"/>
                </a:lnTo>
                <a:close/>
              </a:path>
            </a:pathLst>
          </a:custGeom>
          <a:solidFill>
            <a:srgbClr val="05D6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Picture Placeholder 14">
            <a:extLst>
              <a:ext uri="{FF2B5EF4-FFF2-40B4-BE49-F238E27FC236}">
                <a16:creationId xmlns:a16="http://schemas.microsoft.com/office/drawing/2014/main" id="{F2C0560A-B3B3-47F7-AD8C-72E845B0472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503355" y="-95250"/>
            <a:ext cx="9688643" cy="4092405"/>
          </a:xfrm>
          <a:custGeom>
            <a:avLst/>
            <a:gdLst>
              <a:gd name="connsiteX0" fmla="*/ 258979 w 9688643"/>
              <a:gd name="connsiteY0" fmla="*/ 0 h 4092405"/>
              <a:gd name="connsiteX1" fmla="*/ 9688643 w 9688643"/>
              <a:gd name="connsiteY1" fmla="*/ 0 h 4092405"/>
              <a:gd name="connsiteX2" fmla="*/ 9688643 w 9688643"/>
              <a:gd name="connsiteY2" fmla="*/ 3053409 h 4092405"/>
              <a:gd name="connsiteX3" fmla="*/ 8559808 w 9688643"/>
              <a:gd name="connsiteY3" fmla="*/ 3676554 h 4092405"/>
              <a:gd name="connsiteX4" fmla="*/ 3158917 w 9688643"/>
              <a:gd name="connsiteY4" fmla="*/ 4077147 h 4092405"/>
              <a:gd name="connsiteX5" fmla="*/ 83815 w 9688643"/>
              <a:gd name="connsiteY5" fmla="*/ 507418 h 4092405"/>
              <a:gd name="connsiteX6" fmla="*/ 258979 w 9688643"/>
              <a:gd name="connsiteY6" fmla="*/ 0 h 4092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688643" h="4092405">
                <a:moveTo>
                  <a:pt x="258979" y="0"/>
                </a:moveTo>
                <a:lnTo>
                  <a:pt x="9688643" y="0"/>
                </a:lnTo>
                <a:lnTo>
                  <a:pt x="9688643" y="3053409"/>
                </a:lnTo>
                <a:cubicBezTo>
                  <a:pt x="9526454" y="3599403"/>
                  <a:pt x="9052862" y="3646880"/>
                  <a:pt x="8559808" y="3676554"/>
                </a:cubicBezTo>
                <a:cubicBezTo>
                  <a:pt x="6393774" y="3870915"/>
                  <a:pt x="3421898" y="4162459"/>
                  <a:pt x="3158917" y="4077147"/>
                </a:cubicBezTo>
                <a:cubicBezTo>
                  <a:pt x="2354459" y="4115722"/>
                  <a:pt x="992073" y="1685458"/>
                  <a:pt x="83815" y="507418"/>
                </a:cubicBezTo>
                <a:cubicBezTo>
                  <a:pt x="-112434" y="136498"/>
                  <a:pt x="73272" y="68249"/>
                  <a:pt x="25897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10" name="Text Placeholder 18">
            <a:extLst>
              <a:ext uri="{FF2B5EF4-FFF2-40B4-BE49-F238E27FC236}">
                <a16:creationId xmlns:a16="http://schemas.microsoft.com/office/drawing/2014/main" id="{80CD52CE-CDE0-458E-B55F-D4008381BE2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70450" y="4944430"/>
            <a:ext cx="6775450" cy="104838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200">
                <a:latin typeface="Calibri Light" panose="020F0302020204030204" pitchFamily="34" charset="0"/>
                <a:ea typeface="Roboto" panose="02000000000000000000" pitchFamily="2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GB"/>
              <a:t>Text Here</a:t>
            </a:r>
          </a:p>
        </p:txBody>
      </p:sp>
      <p:sp>
        <p:nvSpPr>
          <p:cNvPr id="11" name="Rectangle: Rounded Corners 2">
            <a:extLst>
              <a:ext uri="{FF2B5EF4-FFF2-40B4-BE49-F238E27FC236}">
                <a16:creationId xmlns:a16="http://schemas.microsoft.com/office/drawing/2014/main" id="{7EABE37F-CA99-4F9D-83DA-E320BBB090F3}"/>
              </a:ext>
            </a:extLst>
          </p:cNvPr>
          <p:cNvSpPr/>
          <p:nvPr userDrawn="1"/>
        </p:nvSpPr>
        <p:spPr>
          <a:xfrm>
            <a:off x="384811" y="4208145"/>
            <a:ext cx="604202" cy="6096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7897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New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6">
            <a:extLst>
              <a:ext uri="{FF2B5EF4-FFF2-40B4-BE49-F238E27FC236}">
                <a16:creationId xmlns:a16="http://schemas.microsoft.com/office/drawing/2014/main" id="{86396B15-AD34-4C4E-AD72-4BB53E4C0E8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57351" y="2826759"/>
            <a:ext cx="5152764" cy="137380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200" b="1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New Section Title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CB91C60-80F3-4346-A22E-8CAA826542C4}"/>
              </a:ext>
            </a:extLst>
          </p:cNvPr>
          <p:cNvSpPr/>
          <p:nvPr userDrawn="1"/>
        </p:nvSpPr>
        <p:spPr>
          <a:xfrm>
            <a:off x="0" y="1071887"/>
            <a:ext cx="3170615" cy="4700095"/>
          </a:xfrm>
          <a:custGeom>
            <a:avLst/>
            <a:gdLst>
              <a:gd name="connsiteX0" fmla="*/ 820567 w 3170614"/>
              <a:gd name="connsiteY0" fmla="*/ 0 h 4700094"/>
              <a:gd name="connsiteX1" fmla="*/ 3170614 w 3170614"/>
              <a:gd name="connsiteY1" fmla="*/ 2350047 h 4700094"/>
              <a:gd name="connsiteX2" fmla="*/ 820567 w 3170614"/>
              <a:gd name="connsiteY2" fmla="*/ 4700094 h 4700094"/>
              <a:gd name="connsiteX3" fmla="*/ 121735 w 3170614"/>
              <a:gd name="connsiteY3" fmla="*/ 4594441 h 4700094"/>
              <a:gd name="connsiteX4" fmla="*/ 0 w 3170614"/>
              <a:gd name="connsiteY4" fmla="*/ 4549885 h 4700094"/>
              <a:gd name="connsiteX5" fmla="*/ 0 w 3170614"/>
              <a:gd name="connsiteY5" fmla="*/ 3603005 h 4700094"/>
              <a:gd name="connsiteX6" fmla="*/ 106337 w 3170614"/>
              <a:gd name="connsiteY6" fmla="*/ 3667606 h 4700094"/>
              <a:gd name="connsiteX7" fmla="*/ 820567 w 3170614"/>
              <a:gd name="connsiteY7" fmla="*/ 3848456 h 4700094"/>
              <a:gd name="connsiteX8" fmla="*/ 2318976 w 3170614"/>
              <a:gd name="connsiteY8" fmla="*/ 2350047 h 4700094"/>
              <a:gd name="connsiteX9" fmla="*/ 820567 w 3170614"/>
              <a:gd name="connsiteY9" fmla="*/ 851638 h 4700094"/>
              <a:gd name="connsiteX10" fmla="*/ 106337 w 3170614"/>
              <a:gd name="connsiteY10" fmla="*/ 1032488 h 4700094"/>
              <a:gd name="connsiteX11" fmla="*/ 0 w 3170614"/>
              <a:gd name="connsiteY11" fmla="*/ 1097089 h 4700094"/>
              <a:gd name="connsiteX12" fmla="*/ 0 w 3170614"/>
              <a:gd name="connsiteY12" fmla="*/ 150209 h 4700094"/>
              <a:gd name="connsiteX13" fmla="*/ 121735 w 3170614"/>
              <a:gd name="connsiteY13" fmla="*/ 105654 h 4700094"/>
              <a:gd name="connsiteX14" fmla="*/ 820567 w 3170614"/>
              <a:gd name="connsiteY14" fmla="*/ 0 h 4700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170614" h="4700094">
                <a:moveTo>
                  <a:pt x="820567" y="0"/>
                </a:moveTo>
                <a:cubicBezTo>
                  <a:pt x="2118462" y="0"/>
                  <a:pt x="3170614" y="1052152"/>
                  <a:pt x="3170614" y="2350047"/>
                </a:cubicBezTo>
                <a:cubicBezTo>
                  <a:pt x="3170614" y="3647942"/>
                  <a:pt x="2118462" y="4700094"/>
                  <a:pt x="820567" y="4700094"/>
                </a:cubicBezTo>
                <a:cubicBezTo>
                  <a:pt x="577212" y="4700094"/>
                  <a:pt x="342496" y="4663105"/>
                  <a:pt x="121735" y="4594441"/>
                </a:cubicBezTo>
                <a:lnTo>
                  <a:pt x="0" y="4549885"/>
                </a:lnTo>
                <a:lnTo>
                  <a:pt x="0" y="3603005"/>
                </a:lnTo>
                <a:lnTo>
                  <a:pt x="106337" y="3667606"/>
                </a:lnTo>
                <a:cubicBezTo>
                  <a:pt x="318651" y="3782942"/>
                  <a:pt x="561958" y="3848456"/>
                  <a:pt x="820567" y="3848456"/>
                </a:cubicBezTo>
                <a:cubicBezTo>
                  <a:pt x="1648115" y="3848456"/>
                  <a:pt x="2318976" y="3177595"/>
                  <a:pt x="2318976" y="2350047"/>
                </a:cubicBezTo>
                <a:cubicBezTo>
                  <a:pt x="2318976" y="1522499"/>
                  <a:pt x="1648115" y="851638"/>
                  <a:pt x="820567" y="851638"/>
                </a:cubicBezTo>
                <a:cubicBezTo>
                  <a:pt x="561958" y="851638"/>
                  <a:pt x="318651" y="917152"/>
                  <a:pt x="106337" y="1032488"/>
                </a:cubicBezTo>
                <a:lnTo>
                  <a:pt x="0" y="1097089"/>
                </a:lnTo>
                <a:lnTo>
                  <a:pt x="0" y="150209"/>
                </a:lnTo>
                <a:lnTo>
                  <a:pt x="121735" y="105654"/>
                </a:lnTo>
                <a:cubicBezTo>
                  <a:pt x="342496" y="36990"/>
                  <a:pt x="577212" y="0"/>
                  <a:pt x="820567" y="0"/>
                </a:cubicBezTo>
                <a:close/>
              </a:path>
            </a:pathLst>
          </a:custGeom>
          <a:solidFill>
            <a:srgbClr val="05D6A7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800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22C0D80A-4A5F-47A0-8BE0-510896B7F8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00256" y="4909621"/>
            <a:ext cx="2791744" cy="659161"/>
          </a:xfrm>
          <a:prstGeom prst="rect">
            <a:avLst/>
          </a:prstGeom>
        </p:spPr>
      </p:pic>
      <p:sp>
        <p:nvSpPr>
          <p:cNvPr id="12" name="Doughnut 96">
            <a:extLst>
              <a:ext uri="{FF2B5EF4-FFF2-40B4-BE49-F238E27FC236}">
                <a16:creationId xmlns:a16="http://schemas.microsoft.com/office/drawing/2014/main" id="{8CFEDBBF-F051-468D-AF9B-8C84A0FE6042}"/>
              </a:ext>
            </a:extLst>
          </p:cNvPr>
          <p:cNvSpPr/>
          <p:nvPr userDrawn="1"/>
        </p:nvSpPr>
        <p:spPr>
          <a:xfrm>
            <a:off x="10691570" y="-197371"/>
            <a:ext cx="1707727" cy="1707727"/>
          </a:xfrm>
          <a:prstGeom prst="donut">
            <a:avLst>
              <a:gd name="adj" fmla="val 34064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: Rounded Corners 2">
            <a:extLst>
              <a:ext uri="{FF2B5EF4-FFF2-40B4-BE49-F238E27FC236}">
                <a16:creationId xmlns:a16="http://schemas.microsoft.com/office/drawing/2014/main" id="{B0772A76-B69C-452B-BC9C-69EA265B5ADC}"/>
              </a:ext>
            </a:extLst>
          </p:cNvPr>
          <p:cNvSpPr/>
          <p:nvPr userDrawn="1"/>
        </p:nvSpPr>
        <p:spPr>
          <a:xfrm>
            <a:off x="2551748" y="2604344"/>
            <a:ext cx="805603" cy="8128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147033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66AB5E57-EF0A-4021-B7FE-C50B68AE205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81657" y="2008188"/>
            <a:ext cx="5043223" cy="40941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120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20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20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20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Rectangle: Rounded Corners 2">
            <a:extLst>
              <a:ext uri="{FF2B5EF4-FFF2-40B4-BE49-F238E27FC236}">
                <a16:creationId xmlns:a16="http://schemas.microsoft.com/office/drawing/2014/main" id="{12740B35-E3AB-4686-92E5-123B9CD18159}"/>
              </a:ext>
            </a:extLst>
          </p:cNvPr>
          <p:cNvSpPr/>
          <p:nvPr userDrawn="1"/>
        </p:nvSpPr>
        <p:spPr>
          <a:xfrm>
            <a:off x="354038" y="414864"/>
            <a:ext cx="604202" cy="6096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8238E80-46D7-4AA2-A95C-BC274A2AB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1657" y="445344"/>
            <a:ext cx="10228686" cy="66783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5D13C74A-B15D-4B5B-82A6-6B19C61EBFE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67122" y="2008188"/>
            <a:ext cx="5043223" cy="40941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120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20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20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20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2B8DDD4-4D3D-46F0-A7AF-FCEA74D3C20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81075" y="1112838"/>
            <a:ext cx="10229850" cy="468312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Insert Subtitle here or delete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0375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Left Circle_Coral Right Cor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E061FB8-116D-4636-AE26-CABA60F877AD}"/>
              </a:ext>
            </a:extLst>
          </p:cNvPr>
          <p:cNvSpPr/>
          <p:nvPr userDrawn="1"/>
        </p:nvSpPr>
        <p:spPr>
          <a:xfrm>
            <a:off x="0" y="1071887"/>
            <a:ext cx="3170614" cy="4700094"/>
          </a:xfrm>
          <a:custGeom>
            <a:avLst/>
            <a:gdLst>
              <a:gd name="connsiteX0" fmla="*/ 820567 w 3170614"/>
              <a:gd name="connsiteY0" fmla="*/ 0 h 4700094"/>
              <a:gd name="connsiteX1" fmla="*/ 3170614 w 3170614"/>
              <a:gd name="connsiteY1" fmla="*/ 2350047 h 4700094"/>
              <a:gd name="connsiteX2" fmla="*/ 820567 w 3170614"/>
              <a:gd name="connsiteY2" fmla="*/ 4700094 h 4700094"/>
              <a:gd name="connsiteX3" fmla="*/ 121735 w 3170614"/>
              <a:gd name="connsiteY3" fmla="*/ 4594441 h 4700094"/>
              <a:gd name="connsiteX4" fmla="*/ 0 w 3170614"/>
              <a:gd name="connsiteY4" fmla="*/ 4549885 h 4700094"/>
              <a:gd name="connsiteX5" fmla="*/ 0 w 3170614"/>
              <a:gd name="connsiteY5" fmla="*/ 3603005 h 4700094"/>
              <a:gd name="connsiteX6" fmla="*/ 106337 w 3170614"/>
              <a:gd name="connsiteY6" fmla="*/ 3667606 h 4700094"/>
              <a:gd name="connsiteX7" fmla="*/ 820567 w 3170614"/>
              <a:gd name="connsiteY7" fmla="*/ 3848456 h 4700094"/>
              <a:gd name="connsiteX8" fmla="*/ 2318976 w 3170614"/>
              <a:gd name="connsiteY8" fmla="*/ 2350047 h 4700094"/>
              <a:gd name="connsiteX9" fmla="*/ 820567 w 3170614"/>
              <a:gd name="connsiteY9" fmla="*/ 851638 h 4700094"/>
              <a:gd name="connsiteX10" fmla="*/ 106337 w 3170614"/>
              <a:gd name="connsiteY10" fmla="*/ 1032488 h 4700094"/>
              <a:gd name="connsiteX11" fmla="*/ 0 w 3170614"/>
              <a:gd name="connsiteY11" fmla="*/ 1097089 h 4700094"/>
              <a:gd name="connsiteX12" fmla="*/ 0 w 3170614"/>
              <a:gd name="connsiteY12" fmla="*/ 150209 h 4700094"/>
              <a:gd name="connsiteX13" fmla="*/ 121735 w 3170614"/>
              <a:gd name="connsiteY13" fmla="*/ 105654 h 4700094"/>
              <a:gd name="connsiteX14" fmla="*/ 820567 w 3170614"/>
              <a:gd name="connsiteY14" fmla="*/ 0 h 4700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170614" h="4700094">
                <a:moveTo>
                  <a:pt x="820567" y="0"/>
                </a:moveTo>
                <a:cubicBezTo>
                  <a:pt x="2118462" y="0"/>
                  <a:pt x="3170614" y="1052152"/>
                  <a:pt x="3170614" y="2350047"/>
                </a:cubicBezTo>
                <a:cubicBezTo>
                  <a:pt x="3170614" y="3647942"/>
                  <a:pt x="2118462" y="4700094"/>
                  <a:pt x="820567" y="4700094"/>
                </a:cubicBezTo>
                <a:cubicBezTo>
                  <a:pt x="577212" y="4700094"/>
                  <a:pt x="342496" y="4663105"/>
                  <a:pt x="121735" y="4594441"/>
                </a:cubicBezTo>
                <a:lnTo>
                  <a:pt x="0" y="4549885"/>
                </a:lnTo>
                <a:lnTo>
                  <a:pt x="0" y="3603005"/>
                </a:lnTo>
                <a:lnTo>
                  <a:pt x="106337" y="3667606"/>
                </a:lnTo>
                <a:cubicBezTo>
                  <a:pt x="318651" y="3782942"/>
                  <a:pt x="561958" y="3848456"/>
                  <a:pt x="820567" y="3848456"/>
                </a:cubicBezTo>
                <a:cubicBezTo>
                  <a:pt x="1648115" y="3848456"/>
                  <a:pt x="2318976" y="3177595"/>
                  <a:pt x="2318976" y="2350047"/>
                </a:cubicBezTo>
                <a:cubicBezTo>
                  <a:pt x="2318976" y="1522499"/>
                  <a:pt x="1648115" y="851638"/>
                  <a:pt x="820567" y="851638"/>
                </a:cubicBezTo>
                <a:cubicBezTo>
                  <a:pt x="561958" y="851638"/>
                  <a:pt x="318651" y="917152"/>
                  <a:pt x="106337" y="1032488"/>
                </a:cubicBezTo>
                <a:lnTo>
                  <a:pt x="0" y="1097089"/>
                </a:lnTo>
                <a:lnTo>
                  <a:pt x="0" y="150209"/>
                </a:lnTo>
                <a:lnTo>
                  <a:pt x="121735" y="105654"/>
                </a:lnTo>
                <a:cubicBezTo>
                  <a:pt x="342496" y="36990"/>
                  <a:pt x="577212" y="0"/>
                  <a:pt x="820567" y="0"/>
                </a:cubicBezTo>
                <a:close/>
              </a:path>
            </a:pathLst>
          </a:custGeom>
          <a:solidFill>
            <a:srgbClr val="05D6A7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D37B368D-FE6D-4C75-90D6-414C2613A5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9589" t="7769" r="32862" b="9869"/>
          <a:stretch>
            <a:fillRect/>
          </a:stretch>
        </p:blipFill>
        <p:spPr>
          <a:xfrm rot="10800000">
            <a:off x="9401704" y="-508139"/>
            <a:ext cx="3209354" cy="3160052"/>
          </a:xfrm>
          <a:custGeom>
            <a:avLst/>
            <a:gdLst>
              <a:gd name="connsiteX0" fmla="*/ 2962888 w 2962888"/>
              <a:gd name="connsiteY0" fmla="*/ 2917371 h 2917371"/>
              <a:gd name="connsiteX1" fmla="*/ 0 w 2962888"/>
              <a:gd name="connsiteY1" fmla="*/ 2917371 h 2917371"/>
              <a:gd name="connsiteX2" fmla="*/ 0 w 2962888"/>
              <a:gd name="connsiteY2" fmla="*/ 0 h 2917371"/>
              <a:gd name="connsiteX3" fmla="*/ 2962888 w 2962888"/>
              <a:gd name="connsiteY3" fmla="*/ 0 h 2917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62888" h="2917371">
                <a:moveTo>
                  <a:pt x="2962888" y="2917371"/>
                </a:moveTo>
                <a:lnTo>
                  <a:pt x="0" y="2917371"/>
                </a:lnTo>
                <a:lnTo>
                  <a:pt x="0" y="0"/>
                </a:lnTo>
                <a:lnTo>
                  <a:pt x="2962888" y="0"/>
                </a:lnTo>
                <a:close/>
              </a:path>
            </a:pathLst>
          </a:cu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F65B3710-FFC6-40F5-8A3C-09174BCE7F5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>
            <a:off x="5705671" y="5810730"/>
            <a:ext cx="2646522" cy="624873"/>
          </a:xfrm>
          <a:prstGeom prst="rect">
            <a:avLst/>
          </a:prstGeom>
        </p:spPr>
      </p:pic>
      <p:sp>
        <p:nvSpPr>
          <p:cNvPr id="12" name="Rectangle: Rounded Corners 2">
            <a:extLst>
              <a:ext uri="{FF2B5EF4-FFF2-40B4-BE49-F238E27FC236}">
                <a16:creationId xmlns:a16="http://schemas.microsoft.com/office/drawing/2014/main" id="{5F64087B-FED9-4C32-9889-D1CEC7922D69}"/>
              </a:ext>
            </a:extLst>
          </p:cNvPr>
          <p:cNvSpPr/>
          <p:nvPr userDrawn="1"/>
        </p:nvSpPr>
        <p:spPr>
          <a:xfrm>
            <a:off x="354038" y="414864"/>
            <a:ext cx="604202" cy="6096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8E01835-6C40-4589-BAA4-FF1B0B17B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1657" y="445344"/>
            <a:ext cx="10228686" cy="66783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A5DC2C17-3FC2-468B-A8C3-77C1031CE5A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81657" y="2008188"/>
            <a:ext cx="5043223" cy="40941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120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20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20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20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8F480C96-3950-496F-81E5-7BEEA6B0238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72213" y="2008188"/>
            <a:ext cx="4938712" cy="4094162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2434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Right Alighed Circ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E68C74CA-BEF5-49F2-BA6D-FCBE027230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9589" t="7769" r="32862" b="9869"/>
          <a:stretch>
            <a:fillRect/>
          </a:stretch>
        </p:blipFill>
        <p:spPr>
          <a:xfrm rot="10800000">
            <a:off x="-120741" y="3248177"/>
            <a:ext cx="4086026" cy="4023256"/>
          </a:xfrm>
          <a:custGeom>
            <a:avLst/>
            <a:gdLst>
              <a:gd name="connsiteX0" fmla="*/ 2962888 w 2962888"/>
              <a:gd name="connsiteY0" fmla="*/ 2917371 h 2917371"/>
              <a:gd name="connsiteX1" fmla="*/ 0 w 2962888"/>
              <a:gd name="connsiteY1" fmla="*/ 2917371 h 2917371"/>
              <a:gd name="connsiteX2" fmla="*/ 0 w 2962888"/>
              <a:gd name="connsiteY2" fmla="*/ 0 h 2917371"/>
              <a:gd name="connsiteX3" fmla="*/ 2962888 w 2962888"/>
              <a:gd name="connsiteY3" fmla="*/ 0 h 2917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62888" h="2917371">
                <a:moveTo>
                  <a:pt x="2962888" y="2917371"/>
                </a:moveTo>
                <a:lnTo>
                  <a:pt x="0" y="2917371"/>
                </a:lnTo>
                <a:lnTo>
                  <a:pt x="0" y="0"/>
                </a:lnTo>
                <a:lnTo>
                  <a:pt x="2962888" y="0"/>
                </a:lnTo>
                <a:close/>
              </a:path>
            </a:pathLst>
          </a:custGeom>
        </p:spPr>
      </p:pic>
      <p:sp>
        <p:nvSpPr>
          <p:cNvPr id="5" name="Freeform: Shape 4">
            <a:extLst>
              <a:ext uri="{FF2B5EF4-FFF2-40B4-BE49-F238E27FC236}">
                <a16:creationId xmlns:a16="http://schemas.microsoft.com/office/drawing/2014/main" id="{7030153E-8D3B-437A-9B5F-4032C3EBBC57}"/>
              </a:ext>
            </a:extLst>
          </p:cNvPr>
          <p:cNvSpPr/>
          <p:nvPr userDrawn="1"/>
        </p:nvSpPr>
        <p:spPr>
          <a:xfrm>
            <a:off x="6807740" y="0"/>
            <a:ext cx="4728121" cy="2279650"/>
          </a:xfrm>
          <a:custGeom>
            <a:avLst/>
            <a:gdLst>
              <a:gd name="connsiteX0" fmla="*/ 0 w 4728121"/>
              <a:gd name="connsiteY0" fmla="*/ 0 h 2279650"/>
              <a:gd name="connsiteX1" fmla="*/ 615950 w 4728121"/>
              <a:gd name="connsiteY1" fmla="*/ 0 h 2279650"/>
              <a:gd name="connsiteX2" fmla="*/ 620509 w 4728121"/>
              <a:gd name="connsiteY2" fmla="*/ 90293 h 2279650"/>
              <a:gd name="connsiteX3" fmla="*/ 2364060 w 4728121"/>
              <a:gd name="connsiteY3" fmla="*/ 1663700 h 2279650"/>
              <a:gd name="connsiteX4" fmla="*/ 4107612 w 4728121"/>
              <a:gd name="connsiteY4" fmla="*/ 90293 h 2279650"/>
              <a:gd name="connsiteX5" fmla="*/ 4112171 w 4728121"/>
              <a:gd name="connsiteY5" fmla="*/ 0 h 2279650"/>
              <a:gd name="connsiteX6" fmla="*/ 4728121 w 4728121"/>
              <a:gd name="connsiteY6" fmla="*/ 0 h 2279650"/>
              <a:gd name="connsiteX7" fmla="*/ 4720382 w 4728121"/>
              <a:gd name="connsiteY7" fmla="*/ 153270 h 2279650"/>
              <a:gd name="connsiteX8" fmla="*/ 2364060 w 4728121"/>
              <a:gd name="connsiteY8" fmla="*/ 2279650 h 2279650"/>
              <a:gd name="connsiteX9" fmla="*/ 7739 w 4728121"/>
              <a:gd name="connsiteY9" fmla="*/ 153270 h 2279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728121" h="2279650">
                <a:moveTo>
                  <a:pt x="0" y="0"/>
                </a:moveTo>
                <a:lnTo>
                  <a:pt x="615950" y="0"/>
                </a:lnTo>
                <a:lnTo>
                  <a:pt x="620509" y="90293"/>
                </a:lnTo>
                <a:cubicBezTo>
                  <a:pt x="710260" y="974052"/>
                  <a:pt x="1456622" y="1663700"/>
                  <a:pt x="2364060" y="1663700"/>
                </a:cubicBezTo>
                <a:cubicBezTo>
                  <a:pt x="3271498" y="1663700"/>
                  <a:pt x="4017861" y="974052"/>
                  <a:pt x="4107612" y="90293"/>
                </a:cubicBezTo>
                <a:lnTo>
                  <a:pt x="4112171" y="0"/>
                </a:lnTo>
                <a:lnTo>
                  <a:pt x="4728121" y="0"/>
                </a:lnTo>
                <a:lnTo>
                  <a:pt x="4720382" y="153270"/>
                </a:lnTo>
                <a:cubicBezTo>
                  <a:pt x="4599088" y="1347626"/>
                  <a:pt x="3590417" y="2279650"/>
                  <a:pt x="2364060" y="2279650"/>
                </a:cubicBezTo>
                <a:cubicBezTo>
                  <a:pt x="1137704" y="2279650"/>
                  <a:pt x="129032" y="1347626"/>
                  <a:pt x="7739" y="153270"/>
                </a:cubicBezTo>
                <a:close/>
              </a:path>
            </a:pathLst>
          </a:custGeom>
          <a:solidFill>
            <a:srgbClr val="05D1A3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6" name="Rectangle: Rounded Corners 2">
            <a:extLst>
              <a:ext uri="{FF2B5EF4-FFF2-40B4-BE49-F238E27FC236}">
                <a16:creationId xmlns:a16="http://schemas.microsoft.com/office/drawing/2014/main" id="{139D97CC-9B7B-4A87-83F3-F8463211EDD3}"/>
              </a:ext>
            </a:extLst>
          </p:cNvPr>
          <p:cNvSpPr/>
          <p:nvPr userDrawn="1"/>
        </p:nvSpPr>
        <p:spPr>
          <a:xfrm>
            <a:off x="354038" y="414864"/>
            <a:ext cx="604202" cy="6096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2198D41-B247-4746-9454-8A67BCB45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1657" y="445344"/>
            <a:ext cx="10228686" cy="66783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C737E933-C1F7-4BC0-A57A-A04C41B6DB8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81657" y="2008188"/>
            <a:ext cx="10228686" cy="40941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120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20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20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20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975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Aligned Circ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826DD5E5-0816-4388-B04D-D93E28AA4EAF}"/>
              </a:ext>
            </a:extLst>
          </p:cNvPr>
          <p:cNvSpPr/>
          <p:nvPr userDrawn="1"/>
        </p:nvSpPr>
        <p:spPr>
          <a:xfrm>
            <a:off x="0" y="1071887"/>
            <a:ext cx="3170614" cy="4700094"/>
          </a:xfrm>
          <a:custGeom>
            <a:avLst/>
            <a:gdLst>
              <a:gd name="connsiteX0" fmla="*/ 820567 w 3170614"/>
              <a:gd name="connsiteY0" fmla="*/ 0 h 4700094"/>
              <a:gd name="connsiteX1" fmla="*/ 3170614 w 3170614"/>
              <a:gd name="connsiteY1" fmla="*/ 2350047 h 4700094"/>
              <a:gd name="connsiteX2" fmla="*/ 820567 w 3170614"/>
              <a:gd name="connsiteY2" fmla="*/ 4700094 h 4700094"/>
              <a:gd name="connsiteX3" fmla="*/ 121735 w 3170614"/>
              <a:gd name="connsiteY3" fmla="*/ 4594441 h 4700094"/>
              <a:gd name="connsiteX4" fmla="*/ 0 w 3170614"/>
              <a:gd name="connsiteY4" fmla="*/ 4549885 h 4700094"/>
              <a:gd name="connsiteX5" fmla="*/ 0 w 3170614"/>
              <a:gd name="connsiteY5" fmla="*/ 3603005 h 4700094"/>
              <a:gd name="connsiteX6" fmla="*/ 106337 w 3170614"/>
              <a:gd name="connsiteY6" fmla="*/ 3667606 h 4700094"/>
              <a:gd name="connsiteX7" fmla="*/ 820567 w 3170614"/>
              <a:gd name="connsiteY7" fmla="*/ 3848456 h 4700094"/>
              <a:gd name="connsiteX8" fmla="*/ 2318976 w 3170614"/>
              <a:gd name="connsiteY8" fmla="*/ 2350047 h 4700094"/>
              <a:gd name="connsiteX9" fmla="*/ 820567 w 3170614"/>
              <a:gd name="connsiteY9" fmla="*/ 851638 h 4700094"/>
              <a:gd name="connsiteX10" fmla="*/ 106337 w 3170614"/>
              <a:gd name="connsiteY10" fmla="*/ 1032488 h 4700094"/>
              <a:gd name="connsiteX11" fmla="*/ 0 w 3170614"/>
              <a:gd name="connsiteY11" fmla="*/ 1097089 h 4700094"/>
              <a:gd name="connsiteX12" fmla="*/ 0 w 3170614"/>
              <a:gd name="connsiteY12" fmla="*/ 150209 h 4700094"/>
              <a:gd name="connsiteX13" fmla="*/ 121735 w 3170614"/>
              <a:gd name="connsiteY13" fmla="*/ 105654 h 4700094"/>
              <a:gd name="connsiteX14" fmla="*/ 820567 w 3170614"/>
              <a:gd name="connsiteY14" fmla="*/ 0 h 4700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170614" h="4700094">
                <a:moveTo>
                  <a:pt x="820567" y="0"/>
                </a:moveTo>
                <a:cubicBezTo>
                  <a:pt x="2118462" y="0"/>
                  <a:pt x="3170614" y="1052152"/>
                  <a:pt x="3170614" y="2350047"/>
                </a:cubicBezTo>
                <a:cubicBezTo>
                  <a:pt x="3170614" y="3647942"/>
                  <a:pt x="2118462" y="4700094"/>
                  <a:pt x="820567" y="4700094"/>
                </a:cubicBezTo>
                <a:cubicBezTo>
                  <a:pt x="577212" y="4700094"/>
                  <a:pt x="342496" y="4663105"/>
                  <a:pt x="121735" y="4594441"/>
                </a:cubicBezTo>
                <a:lnTo>
                  <a:pt x="0" y="4549885"/>
                </a:lnTo>
                <a:lnTo>
                  <a:pt x="0" y="3603005"/>
                </a:lnTo>
                <a:lnTo>
                  <a:pt x="106337" y="3667606"/>
                </a:lnTo>
                <a:cubicBezTo>
                  <a:pt x="318651" y="3782942"/>
                  <a:pt x="561958" y="3848456"/>
                  <a:pt x="820567" y="3848456"/>
                </a:cubicBezTo>
                <a:cubicBezTo>
                  <a:pt x="1648115" y="3848456"/>
                  <a:pt x="2318976" y="3177595"/>
                  <a:pt x="2318976" y="2350047"/>
                </a:cubicBezTo>
                <a:cubicBezTo>
                  <a:pt x="2318976" y="1522499"/>
                  <a:pt x="1648115" y="851638"/>
                  <a:pt x="820567" y="851638"/>
                </a:cubicBezTo>
                <a:cubicBezTo>
                  <a:pt x="561958" y="851638"/>
                  <a:pt x="318651" y="917152"/>
                  <a:pt x="106337" y="1032488"/>
                </a:cubicBezTo>
                <a:lnTo>
                  <a:pt x="0" y="1097089"/>
                </a:lnTo>
                <a:lnTo>
                  <a:pt x="0" y="150209"/>
                </a:lnTo>
                <a:lnTo>
                  <a:pt x="121735" y="105654"/>
                </a:lnTo>
                <a:cubicBezTo>
                  <a:pt x="342496" y="36990"/>
                  <a:pt x="577212" y="0"/>
                  <a:pt x="820567" y="0"/>
                </a:cubicBezTo>
                <a:close/>
              </a:path>
            </a:pathLst>
          </a:custGeom>
          <a:solidFill>
            <a:srgbClr val="05D6A7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9228CFA9-DCF7-4DF2-8D2F-289DE9C7F6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2123711" y="5524796"/>
            <a:ext cx="2093808" cy="494371"/>
          </a:xfrm>
          <a:prstGeom prst="rect">
            <a:avLst/>
          </a:prstGeom>
        </p:spPr>
      </p:pic>
      <p:sp>
        <p:nvSpPr>
          <p:cNvPr id="8" name="Rectangle: Rounded Corners 2">
            <a:extLst>
              <a:ext uri="{FF2B5EF4-FFF2-40B4-BE49-F238E27FC236}">
                <a16:creationId xmlns:a16="http://schemas.microsoft.com/office/drawing/2014/main" id="{FAE3A381-E07D-4E5D-BABF-D3AD37FAA141}"/>
              </a:ext>
            </a:extLst>
          </p:cNvPr>
          <p:cNvSpPr/>
          <p:nvPr userDrawn="1"/>
        </p:nvSpPr>
        <p:spPr>
          <a:xfrm>
            <a:off x="513064" y="1545195"/>
            <a:ext cx="604202" cy="6096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4B2F441-5BAA-4D32-A6DC-032B8F030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267" y="2079463"/>
            <a:ext cx="3157884" cy="66783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B670A379-CA68-48A8-BF28-DA62C061FB5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17266" y="3365368"/>
            <a:ext cx="3157884" cy="14906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Insert Text Here</a:t>
            </a:r>
            <a:endParaRPr lang="en-GB"/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554BDCB9-8DF8-4EC9-AA1E-4C0FE0C4346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72213" y="2008188"/>
            <a:ext cx="4938712" cy="4094162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1057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AF8334A3-EEDC-4A11-BFFE-73159614ABC3}"/>
              </a:ext>
            </a:extLst>
          </p:cNvPr>
          <p:cNvGrpSpPr/>
          <p:nvPr userDrawn="1"/>
        </p:nvGrpSpPr>
        <p:grpSpPr>
          <a:xfrm>
            <a:off x="141163" y="2314703"/>
            <a:ext cx="3621350" cy="3569957"/>
            <a:chOff x="141163" y="2314703"/>
            <a:chExt cx="3621350" cy="3569957"/>
          </a:xfrm>
        </p:grpSpPr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4BBA70BF-5DEF-40C2-8057-11919851776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29589" t="7769" r="32862" b="9869"/>
            <a:stretch>
              <a:fillRect/>
            </a:stretch>
          </p:blipFill>
          <p:spPr>
            <a:xfrm rot="9745776">
              <a:off x="141163" y="2314703"/>
              <a:ext cx="3515123" cy="3461124"/>
            </a:xfrm>
            <a:custGeom>
              <a:avLst/>
              <a:gdLst>
                <a:gd name="connsiteX0" fmla="*/ 2962888 w 2962888"/>
                <a:gd name="connsiteY0" fmla="*/ 2917371 h 2917371"/>
                <a:gd name="connsiteX1" fmla="*/ 0 w 2962888"/>
                <a:gd name="connsiteY1" fmla="*/ 2917371 h 2917371"/>
                <a:gd name="connsiteX2" fmla="*/ 0 w 2962888"/>
                <a:gd name="connsiteY2" fmla="*/ 0 h 2917371"/>
                <a:gd name="connsiteX3" fmla="*/ 2962888 w 2962888"/>
                <a:gd name="connsiteY3" fmla="*/ 0 h 2917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2888" h="2917371">
                  <a:moveTo>
                    <a:pt x="2962888" y="2917371"/>
                  </a:moveTo>
                  <a:lnTo>
                    <a:pt x="0" y="2917371"/>
                  </a:lnTo>
                  <a:lnTo>
                    <a:pt x="0" y="0"/>
                  </a:lnTo>
                  <a:lnTo>
                    <a:pt x="2962888" y="0"/>
                  </a:lnTo>
                  <a:close/>
                </a:path>
              </a:pathLst>
            </a:custGeom>
          </p:spPr>
        </p:pic>
        <p:sp>
          <p:nvSpPr>
            <p:cNvPr id="17" name="Doughnut 52">
              <a:extLst>
                <a:ext uri="{FF2B5EF4-FFF2-40B4-BE49-F238E27FC236}">
                  <a16:creationId xmlns:a16="http://schemas.microsoft.com/office/drawing/2014/main" id="{8B105628-8095-4DA0-B116-773F8136A364}"/>
                </a:ext>
              </a:extLst>
            </p:cNvPr>
            <p:cNvSpPr/>
            <p:nvPr/>
          </p:nvSpPr>
          <p:spPr>
            <a:xfrm rot="20545776">
              <a:off x="2131283" y="4253430"/>
              <a:ext cx="1631230" cy="1631230"/>
            </a:xfrm>
            <a:prstGeom prst="donut">
              <a:avLst>
                <a:gd name="adj" fmla="val 34064"/>
              </a:avLst>
            </a:prstGeom>
            <a:gradFill>
              <a:gsLst>
                <a:gs pos="0">
                  <a:srgbClr val="00948F">
                    <a:alpha val="90000"/>
                  </a:srgbClr>
                </a:gs>
                <a:gs pos="100000">
                  <a:srgbClr val="05D1A3">
                    <a:alpha val="9000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B2C014A-9C1A-47D4-BF2F-C6C57BE6A83C}"/>
              </a:ext>
            </a:extLst>
          </p:cNvPr>
          <p:cNvGrpSpPr/>
          <p:nvPr userDrawn="1"/>
        </p:nvGrpSpPr>
        <p:grpSpPr>
          <a:xfrm>
            <a:off x="9459338" y="68094"/>
            <a:ext cx="2732661" cy="3476952"/>
            <a:chOff x="9459338" y="68094"/>
            <a:chExt cx="2732661" cy="3476952"/>
          </a:xfrm>
        </p:grpSpPr>
        <p:sp>
          <p:nvSpPr>
            <p:cNvPr id="19" name="Freeform: Shape 4">
              <a:extLst>
                <a:ext uri="{FF2B5EF4-FFF2-40B4-BE49-F238E27FC236}">
                  <a16:creationId xmlns:a16="http://schemas.microsoft.com/office/drawing/2014/main" id="{93BD3E03-D2A4-4344-AF9A-46C0FD5D83D9}"/>
                </a:ext>
              </a:extLst>
            </p:cNvPr>
            <p:cNvSpPr/>
            <p:nvPr/>
          </p:nvSpPr>
          <p:spPr>
            <a:xfrm rot="5400000">
              <a:off x="9615322" y="968369"/>
              <a:ext cx="3476952" cy="1676402"/>
            </a:xfrm>
            <a:custGeom>
              <a:avLst/>
              <a:gdLst>
                <a:gd name="connsiteX0" fmla="*/ 0 w 4728121"/>
                <a:gd name="connsiteY0" fmla="*/ 0 h 2279650"/>
                <a:gd name="connsiteX1" fmla="*/ 615950 w 4728121"/>
                <a:gd name="connsiteY1" fmla="*/ 0 h 2279650"/>
                <a:gd name="connsiteX2" fmla="*/ 620509 w 4728121"/>
                <a:gd name="connsiteY2" fmla="*/ 90293 h 2279650"/>
                <a:gd name="connsiteX3" fmla="*/ 2364060 w 4728121"/>
                <a:gd name="connsiteY3" fmla="*/ 1663700 h 2279650"/>
                <a:gd name="connsiteX4" fmla="*/ 4107612 w 4728121"/>
                <a:gd name="connsiteY4" fmla="*/ 90293 h 2279650"/>
                <a:gd name="connsiteX5" fmla="*/ 4112171 w 4728121"/>
                <a:gd name="connsiteY5" fmla="*/ 0 h 2279650"/>
                <a:gd name="connsiteX6" fmla="*/ 4728121 w 4728121"/>
                <a:gd name="connsiteY6" fmla="*/ 0 h 2279650"/>
                <a:gd name="connsiteX7" fmla="*/ 4720382 w 4728121"/>
                <a:gd name="connsiteY7" fmla="*/ 153270 h 2279650"/>
                <a:gd name="connsiteX8" fmla="*/ 2364060 w 4728121"/>
                <a:gd name="connsiteY8" fmla="*/ 2279650 h 2279650"/>
                <a:gd name="connsiteX9" fmla="*/ 7739 w 4728121"/>
                <a:gd name="connsiteY9" fmla="*/ 153270 h 2279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728121" h="2279650">
                  <a:moveTo>
                    <a:pt x="0" y="0"/>
                  </a:moveTo>
                  <a:lnTo>
                    <a:pt x="615950" y="0"/>
                  </a:lnTo>
                  <a:lnTo>
                    <a:pt x="620509" y="90293"/>
                  </a:lnTo>
                  <a:cubicBezTo>
                    <a:pt x="710260" y="974052"/>
                    <a:pt x="1456622" y="1663700"/>
                    <a:pt x="2364060" y="1663700"/>
                  </a:cubicBezTo>
                  <a:cubicBezTo>
                    <a:pt x="3271498" y="1663700"/>
                    <a:pt x="4017861" y="974052"/>
                    <a:pt x="4107612" y="90293"/>
                  </a:cubicBezTo>
                  <a:lnTo>
                    <a:pt x="4112171" y="0"/>
                  </a:lnTo>
                  <a:lnTo>
                    <a:pt x="4728121" y="0"/>
                  </a:lnTo>
                  <a:lnTo>
                    <a:pt x="4720382" y="153270"/>
                  </a:lnTo>
                  <a:cubicBezTo>
                    <a:pt x="4599088" y="1347626"/>
                    <a:pt x="3590417" y="2279650"/>
                    <a:pt x="2364060" y="2279650"/>
                  </a:cubicBezTo>
                  <a:cubicBezTo>
                    <a:pt x="1137704" y="2279650"/>
                    <a:pt x="129032" y="1347626"/>
                    <a:pt x="7739" y="15327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dirty="0"/>
            </a:p>
          </p:txBody>
        </p:sp>
        <p:pic>
          <p:nvPicPr>
            <p:cNvPr id="20" name="Graphic 19">
              <a:extLst>
                <a:ext uri="{FF2B5EF4-FFF2-40B4-BE49-F238E27FC236}">
                  <a16:creationId xmlns:a16="http://schemas.microsoft.com/office/drawing/2014/main" id="{B29CF7E5-5205-4B0A-82AD-C6203958041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29589" t="7769" r="32862" b="9869"/>
            <a:stretch>
              <a:fillRect/>
            </a:stretch>
          </p:blipFill>
          <p:spPr>
            <a:xfrm rot="9745776">
              <a:off x="9459338" y="852547"/>
              <a:ext cx="2266468" cy="2231651"/>
            </a:xfrm>
            <a:custGeom>
              <a:avLst/>
              <a:gdLst>
                <a:gd name="connsiteX0" fmla="*/ 2962888 w 2962888"/>
                <a:gd name="connsiteY0" fmla="*/ 2917371 h 2917371"/>
                <a:gd name="connsiteX1" fmla="*/ 0 w 2962888"/>
                <a:gd name="connsiteY1" fmla="*/ 2917371 h 2917371"/>
                <a:gd name="connsiteX2" fmla="*/ 0 w 2962888"/>
                <a:gd name="connsiteY2" fmla="*/ 0 h 2917371"/>
                <a:gd name="connsiteX3" fmla="*/ 2962888 w 2962888"/>
                <a:gd name="connsiteY3" fmla="*/ 0 h 2917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2888" h="2917371">
                  <a:moveTo>
                    <a:pt x="2962888" y="2917371"/>
                  </a:moveTo>
                  <a:lnTo>
                    <a:pt x="0" y="2917371"/>
                  </a:lnTo>
                  <a:lnTo>
                    <a:pt x="0" y="0"/>
                  </a:lnTo>
                  <a:lnTo>
                    <a:pt x="2962888" y="0"/>
                  </a:lnTo>
                  <a:close/>
                </a:path>
              </a:pathLst>
            </a:custGeom>
          </p:spPr>
        </p:pic>
      </p:grpSp>
      <p:pic>
        <p:nvPicPr>
          <p:cNvPr id="21" name="Picture 20" descr="Logo&#10;&#10;Description automatically generated">
            <a:extLst>
              <a:ext uri="{FF2B5EF4-FFF2-40B4-BE49-F238E27FC236}">
                <a16:creationId xmlns:a16="http://schemas.microsoft.com/office/drawing/2014/main" id="{0E4E6413-6B11-44BA-A611-EF04CF2708D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799" y="468822"/>
            <a:ext cx="1676402" cy="1126543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630D1676-15DB-4C38-BBDE-FF6BA086EDEA}"/>
              </a:ext>
            </a:extLst>
          </p:cNvPr>
          <p:cNvSpPr txBox="1"/>
          <p:nvPr userDrawn="1"/>
        </p:nvSpPr>
        <p:spPr>
          <a:xfrm>
            <a:off x="7198991" y="4571831"/>
            <a:ext cx="2207331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200" b="1" dirty="0">
                <a:solidFill>
                  <a:srgbClr val="113037"/>
                </a:solidFill>
                <a:latin typeface="Calibri Light" panose="020F0302020204030204" pitchFamily="34" charset="0"/>
                <a:ea typeface="Roboto"/>
                <a:cs typeface="Calibri Light" panose="020F0302020204030204" pitchFamily="34" charset="0"/>
              </a:rPr>
              <a:t>Ireland HQ</a:t>
            </a:r>
          </a:p>
          <a:p>
            <a:pPr algn="r">
              <a:lnSpc>
                <a:spcPct val="100000"/>
              </a:lnSpc>
            </a:pPr>
            <a:endParaRPr lang="en-US" sz="1200" dirty="0">
              <a:solidFill>
                <a:srgbClr val="113037"/>
              </a:solidFill>
              <a:latin typeface="Calibri Light" panose="020F0302020204030204" pitchFamily="34" charset="0"/>
              <a:ea typeface="Roboto Light" panose="02000000000000000000" pitchFamily="2" charset="0"/>
              <a:cs typeface="Calibri Light" panose="020F0302020204030204" pitchFamily="34" charset="0"/>
            </a:endParaRPr>
          </a:p>
          <a:p>
            <a:pPr algn="r">
              <a:lnSpc>
                <a:spcPct val="100000"/>
              </a:lnSpc>
            </a:pPr>
            <a:r>
              <a:rPr lang="en-US" sz="1200" dirty="0">
                <a:solidFill>
                  <a:srgbClr val="113037"/>
                </a:solidFill>
                <a:latin typeface="Calibri Light" panose="020F0302020204030204" pitchFamily="34" charset="0"/>
                <a:ea typeface="Roboto Light"/>
                <a:cs typeface="Calibri Light" panose="020F0302020204030204" pitchFamily="34" charset="0"/>
              </a:rPr>
              <a:t>Millennium House, Millennium Walkway, Dublin 1, D01 F5P8</a:t>
            </a:r>
          </a:p>
          <a:p>
            <a:pPr algn="r">
              <a:lnSpc>
                <a:spcPct val="100000"/>
              </a:lnSpc>
            </a:pPr>
            <a:endParaRPr lang="en-US" sz="1200" dirty="0">
              <a:solidFill>
                <a:srgbClr val="113037"/>
              </a:solidFill>
              <a:latin typeface="Calibri Light" panose="020F0302020204030204" pitchFamily="34" charset="0"/>
              <a:ea typeface="Roboto Light" panose="02000000000000000000" pitchFamily="2" charset="0"/>
              <a:cs typeface="Calibri Light" panose="020F0302020204030204" pitchFamily="34" charset="0"/>
            </a:endParaRPr>
          </a:p>
          <a:p>
            <a:pPr algn="r">
              <a:lnSpc>
                <a:spcPct val="100000"/>
              </a:lnSpc>
            </a:pPr>
            <a:r>
              <a:rPr lang="en-GB" sz="1200" dirty="0">
                <a:solidFill>
                  <a:srgbClr val="113037"/>
                </a:solidFill>
                <a:latin typeface="Calibri Light" panose="020F0302020204030204" pitchFamily="34" charset="0"/>
                <a:ea typeface="Roboto Light"/>
                <a:cs typeface="Calibri Light" panose="020F0302020204030204" pitchFamily="34" charset="0"/>
              </a:rPr>
              <a:t>t: </a:t>
            </a:r>
            <a:r>
              <a:rPr lang="is-IS" sz="1200">
                <a:solidFill>
                  <a:srgbClr val="113037"/>
                </a:solidFill>
                <a:latin typeface="Calibri Light" panose="020F0302020204030204" pitchFamily="34" charset="0"/>
                <a:ea typeface="Roboto Light"/>
                <a:cs typeface="Calibri Light" panose="020F0302020204030204" pitchFamily="34" charset="0"/>
              </a:rPr>
              <a:t>+353 1 865 7800</a:t>
            </a:r>
          </a:p>
          <a:p>
            <a:pPr algn="r">
              <a:lnSpc>
                <a:spcPct val="100000"/>
              </a:lnSpc>
            </a:pPr>
            <a:r>
              <a:rPr lang="cs-CZ" sz="1200">
                <a:solidFill>
                  <a:srgbClr val="113037"/>
                </a:solidFill>
                <a:latin typeface="Calibri Light" panose="020F0302020204030204" pitchFamily="34" charset="0"/>
                <a:ea typeface="Roboto Light"/>
                <a:cs typeface="Calibri Light" panose="020F0302020204030204" pitchFamily="34" charset="0"/>
              </a:rPr>
              <a:t>w:  version1.com</a:t>
            </a:r>
            <a:endParaRPr lang="en-GB" sz="1200" dirty="0">
              <a:solidFill>
                <a:srgbClr val="113037"/>
              </a:solidFill>
              <a:latin typeface="Calibri Light" panose="020F0302020204030204" pitchFamily="34" charset="0"/>
              <a:ea typeface="Roboto Light"/>
              <a:cs typeface="Calibri Light" panose="020F0302020204030204" pitchFamily="34" charset="0"/>
            </a:endParaRPr>
          </a:p>
          <a:p>
            <a:pPr algn="r">
              <a:lnSpc>
                <a:spcPct val="100000"/>
              </a:lnSpc>
            </a:pPr>
            <a:r>
              <a:rPr lang="en-GB" sz="1200" dirty="0">
                <a:solidFill>
                  <a:srgbClr val="113037"/>
                </a:solidFill>
                <a:latin typeface="Calibri Light" panose="020F0302020204030204" pitchFamily="34" charset="0"/>
                <a:ea typeface="Roboto Light"/>
                <a:cs typeface="Calibri Light" panose="020F0302020204030204" pitchFamily="34" charset="0"/>
              </a:rPr>
              <a:t>e: info@version1.com</a:t>
            </a:r>
            <a:endParaRPr lang="cs-CZ" sz="1200">
              <a:solidFill>
                <a:srgbClr val="113037"/>
              </a:solidFill>
              <a:latin typeface="Calibri Light" panose="020F0302020204030204" pitchFamily="34" charset="0"/>
              <a:ea typeface="Roboto Light"/>
              <a:cs typeface="Calibri Light" panose="020F030202020403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C04C7E4-8F13-4564-BA3F-4457C16DB227}"/>
              </a:ext>
            </a:extLst>
          </p:cNvPr>
          <p:cNvSpPr txBox="1"/>
          <p:nvPr userDrawn="1"/>
        </p:nvSpPr>
        <p:spPr>
          <a:xfrm>
            <a:off x="9406322" y="4576120"/>
            <a:ext cx="2526568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200" b="1" dirty="0">
                <a:latin typeface="Calibri Light" panose="020F0302020204030204" pitchFamily="34" charset="0"/>
                <a:ea typeface="Roboto"/>
                <a:cs typeface="Calibri Light" panose="020F0302020204030204" pitchFamily="34" charset="0"/>
              </a:rPr>
              <a:t>UK HQ</a:t>
            </a:r>
            <a:endParaRPr lang="en-US" sz="1200" b="1" dirty="0">
              <a:latin typeface="Calibri Light" panose="020F0302020204030204" pitchFamily="34" charset="0"/>
              <a:ea typeface="+mn-lt"/>
              <a:cs typeface="Calibri Light" panose="020F0302020204030204" pitchFamily="34" charset="0"/>
            </a:endParaRPr>
          </a:p>
          <a:p>
            <a:pPr algn="r">
              <a:lnSpc>
                <a:spcPct val="100000"/>
              </a:lnSpc>
            </a:pPr>
            <a:endParaRPr lang="en-US" sz="1200" dirty="0">
              <a:latin typeface="Calibri Light" panose="020F0302020204030204" pitchFamily="34" charset="0"/>
              <a:ea typeface="+mn-lt"/>
              <a:cs typeface="Calibri Light" panose="020F0302020204030204" pitchFamily="34" charset="0"/>
            </a:endParaRPr>
          </a:p>
          <a:p>
            <a:pPr algn="r">
              <a:lnSpc>
                <a:spcPct val="100000"/>
              </a:lnSpc>
            </a:pPr>
            <a:r>
              <a:rPr lang="en-US" sz="1200" dirty="0">
                <a:latin typeface="Calibri Light" panose="020F0302020204030204" pitchFamily="34" charset="0"/>
                <a:ea typeface="Roboto Light"/>
                <a:cs typeface="Calibri Light" panose="020F0302020204030204" pitchFamily="34" charset="0"/>
              </a:rPr>
              <a:t>Fleet House, 1st Floor, 8-12</a:t>
            </a:r>
            <a:endParaRPr lang="en-US" sz="1200" dirty="0">
              <a:latin typeface="Calibri Light" panose="020F0302020204030204" pitchFamily="34" charset="0"/>
              <a:ea typeface="+mn-lt"/>
              <a:cs typeface="Calibri Light" panose="020F0302020204030204" pitchFamily="34" charset="0"/>
            </a:endParaRPr>
          </a:p>
          <a:p>
            <a:pPr algn="r">
              <a:lnSpc>
                <a:spcPct val="100000"/>
              </a:lnSpc>
            </a:pPr>
            <a:r>
              <a:rPr lang="en-US" sz="1200" dirty="0">
                <a:latin typeface="Calibri Light" panose="020F0302020204030204" pitchFamily="34" charset="0"/>
                <a:ea typeface="Roboto Light"/>
                <a:cs typeface="Calibri Light" panose="020F0302020204030204" pitchFamily="34" charset="0"/>
              </a:rPr>
              <a:t>New Bridge Street, London, EC4V 6AL</a:t>
            </a:r>
            <a:endParaRPr lang="en-US" sz="1200" dirty="0">
              <a:latin typeface="Calibri Light" panose="020F0302020204030204" pitchFamily="34" charset="0"/>
              <a:ea typeface="+mn-lt"/>
              <a:cs typeface="Calibri Light" panose="020F0302020204030204" pitchFamily="34" charset="0"/>
            </a:endParaRPr>
          </a:p>
          <a:p>
            <a:pPr algn="r">
              <a:lnSpc>
                <a:spcPct val="100000"/>
              </a:lnSpc>
            </a:pPr>
            <a:endParaRPr lang="en-US" sz="1200" dirty="0">
              <a:latin typeface="Calibri Light" panose="020F0302020204030204" pitchFamily="34" charset="0"/>
              <a:ea typeface="+mn-lt"/>
              <a:cs typeface="Calibri Light" panose="020F0302020204030204" pitchFamily="34" charset="0"/>
            </a:endParaRPr>
          </a:p>
          <a:p>
            <a:pPr algn="r">
              <a:lnSpc>
                <a:spcPct val="100000"/>
              </a:lnSpc>
            </a:pPr>
            <a:r>
              <a:rPr lang="en-US" sz="1200" dirty="0">
                <a:latin typeface="Calibri Light" panose="020F0302020204030204" pitchFamily="34" charset="0"/>
                <a:ea typeface="Roboto Light"/>
                <a:cs typeface="Calibri Light" panose="020F0302020204030204" pitchFamily="34" charset="0"/>
              </a:rPr>
              <a:t>t:  +44 203 859 4790</a:t>
            </a:r>
            <a:endParaRPr lang="en-US" sz="1200" dirty="0">
              <a:latin typeface="Calibri Light" panose="020F0302020204030204" pitchFamily="34" charset="0"/>
              <a:ea typeface="+mn-lt"/>
              <a:cs typeface="Calibri Light" panose="020F0302020204030204" pitchFamily="34" charset="0"/>
            </a:endParaRPr>
          </a:p>
          <a:p>
            <a:pPr algn="r">
              <a:lnSpc>
                <a:spcPct val="100000"/>
              </a:lnSpc>
            </a:pPr>
            <a:r>
              <a:rPr lang="en-US" sz="1200" dirty="0">
                <a:latin typeface="Calibri Light" panose="020F0302020204030204" pitchFamily="34" charset="0"/>
                <a:ea typeface="Roboto Light"/>
                <a:cs typeface="Calibri Light" panose="020F0302020204030204" pitchFamily="34" charset="0"/>
              </a:rPr>
              <a:t>w:  version1.com</a:t>
            </a:r>
          </a:p>
          <a:p>
            <a:pPr algn="r">
              <a:lnSpc>
                <a:spcPct val="100000"/>
              </a:lnSpc>
            </a:pPr>
            <a:r>
              <a:rPr lang="en-US" sz="1200" dirty="0">
                <a:latin typeface="Calibri Light" panose="020F0302020204030204" pitchFamily="34" charset="0"/>
                <a:ea typeface="Roboto Light"/>
                <a:cs typeface="Calibri Light" panose="020F0302020204030204" pitchFamily="34" charset="0"/>
              </a:rPr>
              <a:t>e: info@version1.com</a:t>
            </a:r>
            <a:endParaRPr lang="en-US" sz="1200" dirty="0">
              <a:latin typeface="Calibri Light" panose="020F0302020204030204" pitchFamily="34" charset="0"/>
              <a:ea typeface="Roboto"/>
              <a:cs typeface="Calibri Light" panose="020F030202020403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F7733C8-8EAF-4211-A597-A81F26046DF0}"/>
              </a:ext>
            </a:extLst>
          </p:cNvPr>
          <p:cNvSpPr txBox="1"/>
          <p:nvPr userDrawn="1"/>
        </p:nvSpPr>
        <p:spPr>
          <a:xfrm>
            <a:off x="4257872" y="4530488"/>
            <a:ext cx="2941119" cy="17922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200" b="1" dirty="0">
                <a:solidFill>
                  <a:srgbClr val="113037"/>
                </a:solidFill>
                <a:latin typeface="Calibri Light" panose="020F0302020204030204" pitchFamily="34" charset="0"/>
                <a:ea typeface="Roboto Light"/>
                <a:cs typeface="Calibri Light" panose="020F0302020204030204" pitchFamily="34" charset="0"/>
              </a:rPr>
              <a:t>India HQ</a:t>
            </a:r>
          </a:p>
          <a:p>
            <a:pPr algn="r">
              <a:lnSpc>
                <a:spcPct val="100000"/>
              </a:lnSpc>
            </a:pPr>
            <a:endParaRPr lang="en-US" sz="1200" dirty="0">
              <a:solidFill>
                <a:srgbClr val="113037"/>
              </a:solidFill>
              <a:latin typeface="Calibri Light" panose="020F0302020204030204" pitchFamily="34" charset="0"/>
              <a:ea typeface="Roboto Light" panose="02000000000000000000" pitchFamily="2" charset="0"/>
              <a:cs typeface="Calibri Light" panose="020F0302020204030204" pitchFamily="34" charset="0"/>
            </a:endParaRPr>
          </a:p>
          <a:p>
            <a:pPr algn="r">
              <a:lnSpc>
                <a:spcPct val="100000"/>
              </a:lnSpc>
            </a:pPr>
            <a:r>
              <a:rPr lang="en-GB" sz="1200" spc="5" dirty="0">
                <a:solidFill>
                  <a:srgbClr val="113037"/>
                </a:solidFill>
                <a:effectLst/>
                <a:latin typeface="Calibri Light" panose="020F0302020204030204" pitchFamily="34" charset="0"/>
                <a:ea typeface="Roboto Light"/>
                <a:cs typeface="Calibri Light" panose="020F0302020204030204" pitchFamily="34" charset="0"/>
              </a:rPr>
              <a:t>Nakshatra, No.25, 100 Feet Road, 3</a:t>
            </a:r>
            <a:r>
              <a:rPr lang="en-GB" sz="1200" spc="5" baseline="30000" dirty="0">
                <a:solidFill>
                  <a:srgbClr val="113037"/>
                </a:solidFill>
                <a:effectLst/>
                <a:latin typeface="Calibri Light" panose="020F0302020204030204" pitchFamily="34" charset="0"/>
                <a:ea typeface="Roboto Light"/>
                <a:cs typeface="Calibri Light" panose="020F0302020204030204" pitchFamily="34" charset="0"/>
              </a:rPr>
              <a:t>rd</a:t>
            </a:r>
            <a:r>
              <a:rPr lang="en-GB" sz="1200" spc="5" dirty="0">
                <a:solidFill>
                  <a:srgbClr val="113037"/>
                </a:solidFill>
                <a:effectLst/>
                <a:latin typeface="Calibri Light" panose="020F0302020204030204" pitchFamily="34" charset="0"/>
                <a:ea typeface="Roboto Light"/>
                <a:cs typeface="Calibri Light" panose="020F0302020204030204" pitchFamily="34" charset="0"/>
              </a:rPr>
              <a:t> Stage Banashankari, Bengaluru -560085</a:t>
            </a:r>
            <a:endParaRPr lang="en-GB" sz="1200" dirty="0">
              <a:solidFill>
                <a:srgbClr val="113037"/>
              </a:solidFill>
              <a:effectLst/>
              <a:latin typeface="Calibri Light" panose="020F0302020204030204" pitchFamily="34" charset="0"/>
              <a:ea typeface="Roboto Light"/>
              <a:cs typeface="Calibri Light" panose="020F0302020204030204" pitchFamily="34" charset="0"/>
            </a:endParaRPr>
          </a:p>
          <a:p>
            <a:pPr algn="r">
              <a:lnSpc>
                <a:spcPct val="100000"/>
              </a:lnSpc>
            </a:pPr>
            <a:endParaRPr lang="en-US" sz="1200" dirty="0">
              <a:solidFill>
                <a:srgbClr val="113037"/>
              </a:solidFill>
              <a:latin typeface="Calibri Light" panose="020F0302020204030204" pitchFamily="34" charset="0"/>
              <a:ea typeface="Roboto Light" panose="02000000000000000000" pitchFamily="2" charset="0"/>
              <a:cs typeface="Calibri Light" panose="020F0302020204030204" pitchFamily="34" charset="0"/>
            </a:endParaRPr>
          </a:p>
          <a:p>
            <a:pPr algn="r">
              <a:lnSpc>
                <a:spcPct val="100000"/>
              </a:lnSpc>
            </a:pPr>
            <a:r>
              <a:rPr lang="en-GB" sz="1200" dirty="0">
                <a:solidFill>
                  <a:srgbClr val="113037"/>
                </a:solidFill>
                <a:latin typeface="Calibri Light" panose="020F0302020204030204" pitchFamily="34" charset="0"/>
                <a:ea typeface="Roboto Light" panose="02000000000000000000" pitchFamily="2" charset="0"/>
                <a:cs typeface="Calibri Light" panose="020F0302020204030204" pitchFamily="34" charset="0"/>
              </a:rPr>
              <a:t>t: </a:t>
            </a:r>
            <a:r>
              <a:rPr lang="is-IS" sz="1200">
                <a:solidFill>
                  <a:srgbClr val="113037"/>
                </a:solidFill>
                <a:latin typeface="Calibri Light" panose="020F0302020204030204" pitchFamily="34" charset="0"/>
                <a:ea typeface="Roboto Light" panose="02000000000000000000" pitchFamily="2" charset="0"/>
                <a:cs typeface="Calibri Light" panose="020F0302020204030204" pitchFamily="34" charset="0"/>
              </a:rPr>
              <a:t>+91 (80) 4853 - 8698</a:t>
            </a:r>
          </a:p>
          <a:p>
            <a:pPr algn="r">
              <a:lnSpc>
                <a:spcPct val="100000"/>
              </a:lnSpc>
            </a:pPr>
            <a:r>
              <a:rPr lang="cs-CZ" sz="1200">
                <a:solidFill>
                  <a:srgbClr val="113037"/>
                </a:solidFill>
                <a:latin typeface="Calibri Light" panose="020F0302020204030204" pitchFamily="34" charset="0"/>
                <a:ea typeface="Roboto Light" panose="02000000000000000000" pitchFamily="2" charset="0"/>
                <a:cs typeface="Calibri Light" panose="020F0302020204030204" pitchFamily="34" charset="0"/>
              </a:rPr>
              <a:t>w:  version1.com</a:t>
            </a:r>
            <a:endParaRPr lang="en-GB" sz="1200" dirty="0">
              <a:solidFill>
                <a:srgbClr val="113037"/>
              </a:solidFill>
              <a:latin typeface="Calibri Light" panose="020F0302020204030204" pitchFamily="34" charset="0"/>
              <a:ea typeface="Roboto Light" panose="02000000000000000000" pitchFamily="2" charset="0"/>
              <a:cs typeface="Calibri Light" panose="020F0302020204030204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>
                <a:solidFill>
                  <a:schemeClr val="bg1"/>
                </a:solidFill>
                <a:latin typeface="Calibri Light" panose="020F0302020204030204" pitchFamily="34" charset="0"/>
                <a:ea typeface="Roboto Light" panose="02000000000000000000" pitchFamily="2" charset="0"/>
                <a:cs typeface="Calibri Light" panose="020F0302020204030204" pitchFamily="34" charset="0"/>
              </a:rPr>
              <a:t>e:  </a:t>
            </a:r>
            <a:r>
              <a:rPr lang="en-GB" sz="1200" dirty="0">
                <a:solidFill>
                  <a:schemeClr val="bg1"/>
                </a:solidFill>
                <a:latin typeface="Calibri Light" panose="020F0302020204030204" pitchFamily="34" charset="0"/>
                <a:ea typeface="Roboto Light" panose="02000000000000000000" pitchFamily="2" charset="0"/>
                <a:cs typeface="Calibri Light" panose="020F0302020204030204" pitchFamily="34" charset="0"/>
              </a:rPr>
              <a:t>e: </a:t>
            </a:r>
            <a:r>
              <a:rPr lang="en-GB" sz="1200" dirty="0">
                <a:solidFill>
                  <a:schemeClr val="tx2"/>
                </a:solidFill>
                <a:latin typeface="Calibri Light" panose="020F0302020204030204" pitchFamily="34" charset="0"/>
                <a:ea typeface="Roboto Light" panose="02000000000000000000" pitchFamily="2" charset="0"/>
                <a:cs typeface="Calibri Light" panose="020F0302020204030204" pitchFamily="34" charset="0"/>
              </a:rPr>
              <a:t>e: info</a:t>
            </a:r>
            <a:r>
              <a:rPr lang="cs-CZ" sz="1200">
                <a:solidFill>
                  <a:schemeClr val="tx2"/>
                </a:solidFill>
                <a:latin typeface="Calibri Light" panose="020F0302020204030204" pitchFamily="34" charset="0"/>
                <a:ea typeface="Roboto Light" panose="02000000000000000000" pitchFamily="2" charset="0"/>
                <a:cs typeface="Calibri Light" panose="020F0302020204030204" pitchFamily="34" charset="0"/>
              </a:rPr>
              <a:t>@version1.com</a:t>
            </a:r>
          </a:p>
          <a:p>
            <a:pPr algn="r">
              <a:lnSpc>
                <a:spcPct val="100000"/>
              </a:lnSpc>
            </a:pPr>
            <a:endParaRPr lang="cs-CZ" sz="1200">
              <a:solidFill>
                <a:srgbClr val="113037"/>
              </a:solidFill>
              <a:latin typeface="Calibri Light" panose="020F0302020204030204" pitchFamily="34" charset="0"/>
              <a:ea typeface="Roboto Light" panose="02000000000000000000" pitchFamily="2" charset="0"/>
              <a:cs typeface="Calibri Light" panose="020F0302020204030204" pitchFamily="34" charset="0"/>
            </a:endParaRPr>
          </a:p>
        </p:txBody>
      </p:sp>
      <p:sp>
        <p:nvSpPr>
          <p:cNvPr id="25" name="Text Placeholder 16">
            <a:extLst>
              <a:ext uri="{FF2B5EF4-FFF2-40B4-BE49-F238E27FC236}">
                <a16:creationId xmlns:a16="http://schemas.microsoft.com/office/drawing/2014/main" id="{984190BA-A9C5-4F50-9C25-0DA378B51C9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19285" y="2048321"/>
            <a:ext cx="3125690" cy="84943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3200" b="1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Thank you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95CE7FDB-4E36-4D40-9C48-EABA889F8A7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20220" y="2906151"/>
            <a:ext cx="3124755" cy="14906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Insert Text Here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6711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C6F5C22-52FF-4AEC-BB5A-4DC983EDC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BF0CE8-190A-49A0-AA8D-647D7BD7CA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3C3F4FF4-D8DF-48A6-BAE4-268B74D7BD6C}"/>
              </a:ext>
            </a:extLst>
          </p:cNvPr>
          <p:cNvSpPr txBox="1">
            <a:spLocks/>
          </p:cNvSpPr>
          <p:nvPr userDrawn="1"/>
        </p:nvSpPr>
        <p:spPr>
          <a:xfrm>
            <a:off x="502801" y="6492875"/>
            <a:ext cx="2895600" cy="19661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457200" rtl="0" eaLnBrk="1" latinLnBrk="0" hangingPunct="1"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GB" sz="600" b="0" i="0" dirty="0">
                <a:solidFill>
                  <a:schemeClr val="tx1"/>
                </a:solidFill>
                <a:latin typeface="Calibri Light"/>
                <a:cs typeface="Calibri Light"/>
              </a:rPr>
              <a:t>Copyright ©2022 Version 1.</a:t>
            </a:r>
            <a:r>
              <a:rPr lang="en-GB" sz="600" b="0" i="0" baseline="0" dirty="0">
                <a:solidFill>
                  <a:schemeClr val="tx1"/>
                </a:solidFill>
                <a:latin typeface="Calibri Light"/>
                <a:cs typeface="Calibri Light"/>
              </a:rPr>
              <a:t> All rights reserved</a:t>
            </a:r>
            <a:r>
              <a:rPr lang="en-GB" sz="600" b="0" i="0" baseline="0" dirty="0">
                <a:solidFill>
                  <a:srgbClr val="0E082B"/>
                </a:solidFill>
                <a:latin typeface="Calibri Light"/>
                <a:cs typeface="Calibri Light"/>
              </a:rPr>
              <a:t>.</a:t>
            </a:r>
            <a:endParaRPr lang="en-GB" sz="600" b="0" i="0" dirty="0">
              <a:solidFill>
                <a:srgbClr val="0E082B"/>
              </a:solidFill>
              <a:latin typeface="Calibri Light"/>
              <a:cs typeface="Calibri Light"/>
            </a:endParaRP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BAD0F84-7274-4D83-9BFE-487679E04E39}"/>
              </a:ext>
            </a:extLst>
          </p:cNvPr>
          <p:cNvSpPr txBox="1">
            <a:spLocks/>
          </p:cNvSpPr>
          <p:nvPr userDrawn="1"/>
        </p:nvSpPr>
        <p:spPr>
          <a:xfrm>
            <a:off x="270425" y="6495990"/>
            <a:ext cx="289922" cy="1599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51FE19B1-5C8D-4851-89AA-EB3FDBD9A9DD}" type="slidenum">
              <a:rPr lang="en-IE" sz="600" b="0" i="0" smtClean="0">
                <a:solidFill>
                  <a:schemeClr val="tx1"/>
                </a:solidFill>
                <a:latin typeface="Calibri Light"/>
                <a:cs typeface="Calibri Light"/>
              </a:rPr>
              <a:pPr algn="l"/>
              <a:t>‹#›</a:t>
            </a:fld>
            <a:endParaRPr lang="en-IE" sz="600" b="0" i="0" dirty="0">
              <a:solidFill>
                <a:schemeClr val="tx1"/>
              </a:solidFill>
              <a:latin typeface="Calibri Light"/>
              <a:cs typeface="Calibri Light"/>
            </a:endParaRP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11C5A005-1EA1-4D7D-B835-B2EC69EB4EB9}"/>
              </a:ext>
            </a:extLst>
          </p:cNvPr>
          <p:cNvPicPr>
            <a:picLocks noChangeAspect="1"/>
          </p:cNvPicPr>
          <p:nvPr userDrawn="1"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2402" y="6262913"/>
            <a:ext cx="1299311" cy="356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859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hyperlink" Target="http://www.spssanalyticspartner.com/" TargetMode="External"/><Relationship Id="rId3" Type="http://schemas.openxmlformats.org/officeDocument/2006/relationships/image" Target="../media/image34.png"/><Relationship Id="rId7" Type="http://schemas.openxmlformats.org/officeDocument/2006/relationships/image" Target="../media/image38.svg"/><Relationship Id="rId12" Type="http://schemas.openxmlformats.org/officeDocument/2006/relationships/hyperlink" Target="mailto:SPSSAdmin@version1.com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7.png"/><Relationship Id="rId11" Type="http://schemas.openxmlformats.org/officeDocument/2006/relationships/image" Target="../media/image21.svg"/><Relationship Id="rId5" Type="http://schemas.openxmlformats.org/officeDocument/2006/relationships/image" Target="../media/image36.svg"/><Relationship Id="rId10" Type="http://schemas.openxmlformats.org/officeDocument/2006/relationships/image" Target="../media/image20.png"/><Relationship Id="rId4" Type="http://schemas.openxmlformats.org/officeDocument/2006/relationships/image" Target="../media/image35.png"/><Relationship Id="rId9" Type="http://schemas.openxmlformats.org/officeDocument/2006/relationships/image" Target="../media/image40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D938D5C-C151-4C1F-BF05-1A67B07DDB8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22450" y="2884301"/>
            <a:ext cx="7931150" cy="830284"/>
          </a:xfrm>
        </p:spPr>
        <p:txBody>
          <a:bodyPr>
            <a:normAutofit/>
          </a:bodyPr>
          <a:lstStyle/>
          <a:p>
            <a:r>
              <a:rPr lang="en-GB" sz="2400" b="1" dirty="0"/>
              <a:t>Tech Tips – Encrypting a Data File in IBM SPSS Statistics</a:t>
            </a:r>
          </a:p>
          <a:p>
            <a:endParaRPr lang="en-GB" sz="2400" dirty="0"/>
          </a:p>
        </p:txBody>
      </p:sp>
      <p:pic>
        <p:nvPicPr>
          <p:cNvPr id="3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id="{B7DE2D1B-81D6-C65F-1532-D2ECA8611D26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0220576" y="624244"/>
            <a:ext cx="1517015" cy="481330"/>
          </a:xfrm>
          <a:prstGeom prst="rect">
            <a:avLst/>
          </a:prstGeom>
          <a:noFill/>
          <a:ln>
            <a:noFill/>
            <a:prstDash/>
          </a:ln>
        </p:spPr>
      </p:pic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846A52E8-43CD-EFBE-6469-ADCF95BD5E0F}"/>
              </a:ext>
            </a:extLst>
          </p:cNvPr>
          <p:cNvSpPr txBox="1">
            <a:spLocks/>
          </p:cNvSpPr>
          <p:nvPr/>
        </p:nvSpPr>
        <p:spPr>
          <a:xfrm>
            <a:off x="2311726" y="4624270"/>
            <a:ext cx="2997647" cy="3295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Version 1 SPSS Team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9031CE75-4797-84C9-4174-3DC0F87D72FF}"/>
              </a:ext>
            </a:extLst>
          </p:cNvPr>
          <p:cNvSpPr txBox="1">
            <a:spLocks/>
          </p:cNvSpPr>
          <p:nvPr/>
        </p:nvSpPr>
        <p:spPr>
          <a:xfrm>
            <a:off x="1530626" y="4982868"/>
            <a:ext cx="3778747" cy="3295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February 2023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E2BC2534-DEBD-B5F3-A058-4218411F5B9D}"/>
              </a:ext>
            </a:extLst>
          </p:cNvPr>
          <p:cNvSpPr txBox="1">
            <a:spLocks/>
          </p:cNvSpPr>
          <p:nvPr/>
        </p:nvSpPr>
        <p:spPr>
          <a:xfrm>
            <a:off x="3079832" y="5341466"/>
            <a:ext cx="2229541" cy="3295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Externally available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0CE4ECDF-64B7-B7AE-0F57-C4D5FDB6A69E}"/>
              </a:ext>
            </a:extLst>
          </p:cNvPr>
          <p:cNvSpPr txBox="1">
            <a:spLocks/>
          </p:cNvSpPr>
          <p:nvPr/>
        </p:nvSpPr>
        <p:spPr>
          <a:xfrm>
            <a:off x="999067" y="5384068"/>
            <a:ext cx="2168526" cy="30218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n-US" sz="1400" b="1">
                <a:solidFill>
                  <a:prstClr val="white"/>
                </a:solidFill>
                <a:ea typeface="Roboto" panose="02000000000000000000" pitchFamily="2" charset="0"/>
                <a:cs typeface="Roboto" panose="02000000000000000000" pitchFamily="2" charset="0"/>
              </a:rPr>
              <a:t>Company Classification: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CF1E3B87-8C34-2CDA-D316-C2B4D24D7C35}"/>
              </a:ext>
            </a:extLst>
          </p:cNvPr>
          <p:cNvSpPr txBox="1">
            <a:spLocks/>
          </p:cNvSpPr>
          <p:nvPr/>
        </p:nvSpPr>
        <p:spPr>
          <a:xfrm>
            <a:off x="1013178" y="5017835"/>
            <a:ext cx="1312659" cy="30218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n-US" sz="1400" b="1">
                <a:solidFill>
                  <a:prstClr val="white"/>
                </a:solidFill>
                <a:ea typeface="Roboto" panose="02000000000000000000" pitchFamily="2" charset="0"/>
                <a:cs typeface="Roboto" panose="02000000000000000000" pitchFamily="2" charset="0"/>
              </a:rPr>
              <a:t>Date: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93D01338-87A8-339D-CEFF-3D4A7BC9B46C}"/>
              </a:ext>
            </a:extLst>
          </p:cNvPr>
          <p:cNvSpPr txBox="1">
            <a:spLocks/>
          </p:cNvSpPr>
          <p:nvPr/>
        </p:nvSpPr>
        <p:spPr>
          <a:xfrm>
            <a:off x="999067" y="4651602"/>
            <a:ext cx="1312659" cy="30218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n-US" sz="1400" b="1" dirty="0">
                <a:solidFill>
                  <a:prstClr val="white"/>
                </a:solidFill>
                <a:ea typeface="Roboto" panose="02000000000000000000" pitchFamily="2" charset="0"/>
                <a:cs typeface="Roboto" panose="02000000000000000000" pitchFamily="2" charset="0"/>
              </a:rPr>
              <a:t>Presented By:  </a:t>
            </a:r>
          </a:p>
        </p:txBody>
      </p:sp>
    </p:spTree>
    <p:extLst>
      <p:ext uri="{BB962C8B-B14F-4D97-AF65-F5344CB8AC3E}">
        <p14:creationId xmlns:p14="http://schemas.microsoft.com/office/powerpoint/2010/main" val="4073006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0463EC00-D83B-4E97-8A41-063A59C5136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81657" y="1648007"/>
            <a:ext cx="10228686" cy="4094162"/>
          </a:xfrm>
        </p:spPr>
        <p:txBody>
          <a:bodyPr>
            <a:normAutofit/>
          </a:bodyPr>
          <a:lstStyle/>
          <a:p>
            <a:r>
              <a:rPr lang="en-GB" sz="2000" dirty="0">
                <a:solidFill>
                  <a:schemeClr val="accent5"/>
                </a:solidFill>
                <a:latin typeface="+mn-lt"/>
                <a:ea typeface="Calibri" panose="020F0502020204030204" pitchFamily="34" charset="0"/>
              </a:rPr>
              <a:t>Did you know you can encrypt a data file in IBM SPSS Statistics?</a:t>
            </a:r>
          </a:p>
          <a:p>
            <a:r>
              <a:rPr lang="en-GB" sz="2000" dirty="0">
                <a:solidFill>
                  <a:schemeClr val="accent5"/>
                </a:solidFill>
                <a:latin typeface="+mn-lt"/>
                <a:ea typeface="Calibri" panose="020F0502020204030204" pitchFamily="34" charset="0"/>
              </a:rPr>
              <a:t>Encrypting a data file ensures that only those who have access to a password can access or  change the file, ensuring the security of your data. </a:t>
            </a:r>
          </a:p>
          <a:p>
            <a:endParaRPr lang="en-GB" sz="2000" dirty="0">
              <a:solidFill>
                <a:schemeClr val="accent5"/>
              </a:solidFill>
              <a:latin typeface="+mn-lt"/>
              <a:ea typeface="Calibri" panose="020F0502020204030204" pitchFamily="34" charset="0"/>
            </a:endParaRPr>
          </a:p>
          <a:p>
            <a:endParaRPr lang="en-GB" sz="2000" dirty="0">
              <a:solidFill>
                <a:schemeClr val="accent5"/>
              </a:solidFill>
              <a:latin typeface="+mn-lt"/>
              <a:ea typeface="Calibri" panose="020F0502020204030204" pitchFamily="34" charset="0"/>
            </a:endParaRPr>
          </a:p>
          <a:p>
            <a:endParaRPr lang="en-GB" sz="2000" dirty="0">
              <a:solidFill>
                <a:schemeClr val="accent5"/>
              </a:solidFill>
              <a:latin typeface="+mn-lt"/>
              <a:ea typeface="Calibri" panose="020F0502020204030204" pitchFamily="34" charset="0"/>
            </a:endParaRPr>
          </a:p>
          <a:p>
            <a:endParaRPr lang="en-GB" sz="2000" dirty="0">
              <a:solidFill>
                <a:schemeClr val="accent5"/>
              </a:solidFill>
              <a:latin typeface="+mn-lt"/>
              <a:ea typeface="Calibri" panose="020F0502020204030204" pitchFamily="34" charset="0"/>
            </a:endParaRPr>
          </a:p>
          <a:p>
            <a:endParaRPr lang="en-GB" sz="2000" dirty="0">
              <a:solidFill>
                <a:schemeClr val="accent5"/>
              </a:solidFill>
              <a:latin typeface="+mn-lt"/>
              <a:ea typeface="Calibri" panose="020F0502020204030204" pitchFamily="34" charset="0"/>
            </a:endParaRPr>
          </a:p>
          <a:p>
            <a:pPr lvl="1">
              <a:lnSpc>
                <a:spcPct val="150000"/>
              </a:lnSpc>
            </a:pPr>
            <a:endParaRPr lang="en-IE" sz="2000" dirty="0">
              <a:solidFill>
                <a:schemeClr val="accent5"/>
              </a:solidFill>
              <a:latin typeface="+mn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ABA543-365C-4508-B174-7777FDDA3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>
                <a:solidFill>
                  <a:srgbClr val="FE595F"/>
                </a:solidFill>
              </a:rPr>
              <a:t>Tech Tips </a:t>
            </a:r>
            <a:r>
              <a:rPr lang="en-GB" dirty="0"/>
              <a:t>– </a:t>
            </a:r>
            <a:r>
              <a:rPr lang="en-GB" sz="3200" dirty="0"/>
              <a:t>Encrypt a Data File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0F253CC-AEF1-EDE3-298D-4B6E9B46407D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324507" y="5869349"/>
            <a:ext cx="1104265" cy="525780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B999B20-1C1E-B5A5-75A9-096CFE8CF7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2561" y="3429000"/>
            <a:ext cx="5503138" cy="218598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4C7FF14-A1C2-4674-3F0A-D557D2E5D4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5699" y="3429000"/>
            <a:ext cx="4773770" cy="2572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5049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C9A95-176B-456D-B2C1-43E9E65FB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>
                <a:solidFill>
                  <a:srgbClr val="FE595F"/>
                </a:solidFill>
              </a:rPr>
              <a:t>Tech Tips </a:t>
            </a:r>
            <a:r>
              <a:rPr lang="en-GB" dirty="0"/>
              <a:t>– </a:t>
            </a:r>
            <a:r>
              <a:rPr lang="en-GB" sz="3200" dirty="0"/>
              <a:t>Encrypt </a:t>
            </a:r>
            <a:r>
              <a:rPr lang="en-GB" sz="3200"/>
              <a:t>a Data File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50611C-F9DC-463F-AE33-F7D2AC690A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81657" y="1272268"/>
            <a:ext cx="10228686" cy="2035911"/>
          </a:xfrm>
        </p:spPr>
        <p:txBody>
          <a:bodyPr>
            <a:noAutofit/>
          </a:bodyPr>
          <a:lstStyle/>
          <a:p>
            <a:r>
              <a:rPr lang="en-GB" sz="2000" dirty="0">
                <a:solidFill>
                  <a:schemeClr val="accent5"/>
                </a:solidFill>
                <a:latin typeface="+mn-lt"/>
              </a:rPr>
              <a:t>When saving a data file you can encrypt it. </a:t>
            </a:r>
          </a:p>
          <a:p>
            <a:r>
              <a:rPr lang="en-GB" sz="2000" dirty="0">
                <a:solidFill>
                  <a:schemeClr val="accent5"/>
                </a:solidFill>
                <a:latin typeface="+mn-lt"/>
              </a:rPr>
              <a:t>Go to </a:t>
            </a:r>
            <a:r>
              <a:rPr lang="en-GB" sz="2000" b="1" dirty="0">
                <a:solidFill>
                  <a:schemeClr val="accent5"/>
                </a:solidFill>
                <a:latin typeface="+mn-lt"/>
              </a:rPr>
              <a:t>File &gt; Save as</a:t>
            </a:r>
            <a:r>
              <a:rPr lang="en-GB" sz="2000" dirty="0">
                <a:solidFill>
                  <a:schemeClr val="accent5"/>
                </a:solidFill>
                <a:latin typeface="+mn-lt"/>
              </a:rPr>
              <a:t>.</a:t>
            </a:r>
          </a:p>
          <a:p>
            <a:r>
              <a:rPr lang="en-GB" sz="2000" dirty="0">
                <a:solidFill>
                  <a:schemeClr val="accent5"/>
                </a:solidFill>
                <a:latin typeface="+mn-lt"/>
              </a:rPr>
              <a:t>Provide a File name and tick </a:t>
            </a:r>
            <a:r>
              <a:rPr lang="en-GB" sz="2000" b="1" dirty="0">
                <a:solidFill>
                  <a:schemeClr val="accent5"/>
                </a:solidFill>
                <a:latin typeface="+mn-lt"/>
              </a:rPr>
              <a:t>Encrypt file with password</a:t>
            </a:r>
            <a:r>
              <a:rPr lang="en-GB" sz="2000" dirty="0">
                <a:solidFill>
                  <a:schemeClr val="accent5"/>
                </a:solidFill>
                <a:latin typeface="+mn-lt"/>
              </a:rPr>
              <a:t>. Click </a:t>
            </a:r>
            <a:r>
              <a:rPr lang="en-GB" sz="2000" b="1" dirty="0">
                <a:solidFill>
                  <a:schemeClr val="accent5"/>
                </a:solidFill>
                <a:latin typeface="+mn-lt"/>
              </a:rPr>
              <a:t>Save</a:t>
            </a:r>
            <a:r>
              <a:rPr lang="en-GB" sz="2000" dirty="0">
                <a:solidFill>
                  <a:schemeClr val="accent5"/>
                </a:solidFill>
                <a:latin typeface="+mn-lt"/>
              </a:rPr>
              <a:t>.</a:t>
            </a:r>
          </a:p>
          <a:p>
            <a:r>
              <a:rPr lang="en-GB" sz="2000" dirty="0">
                <a:solidFill>
                  <a:schemeClr val="accent5"/>
                </a:solidFill>
                <a:latin typeface="+mn-lt"/>
              </a:rPr>
              <a:t>Provide a password and click </a:t>
            </a:r>
            <a:r>
              <a:rPr lang="en-GB" sz="2000" b="1" dirty="0">
                <a:solidFill>
                  <a:schemeClr val="accent5"/>
                </a:solidFill>
                <a:latin typeface="+mn-lt"/>
              </a:rPr>
              <a:t>OK</a:t>
            </a:r>
            <a:r>
              <a:rPr lang="en-GB" sz="2000" dirty="0">
                <a:solidFill>
                  <a:schemeClr val="accent5"/>
                </a:solidFill>
                <a:latin typeface="+mn-lt"/>
              </a:rPr>
              <a:t>. When you open the file later you will need to provide a password.</a:t>
            </a:r>
          </a:p>
          <a:p>
            <a:r>
              <a:rPr lang="en-GB" sz="2000" b="1" dirty="0">
                <a:solidFill>
                  <a:schemeClr val="accent5"/>
                </a:solidFill>
                <a:latin typeface="+mn-lt"/>
              </a:rPr>
              <a:t>Please note that the password is not recoverable if lost or forgotten.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3F8F71-070C-EF78-D2BD-5CD615BA7F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1915" y="3740588"/>
            <a:ext cx="4734020" cy="240992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2265F32-4B58-6708-8FA6-805196D540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657" y="3672498"/>
            <a:ext cx="5125325" cy="203591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0926715-6CC1-A61F-B137-741A833EC293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236140" y="5867494"/>
            <a:ext cx="1104265" cy="52578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4424706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A9E8173-32B8-D30C-6FAE-8DC2DC0831D5}"/>
              </a:ext>
            </a:extLst>
          </p:cNvPr>
          <p:cNvSpPr/>
          <p:nvPr/>
        </p:nvSpPr>
        <p:spPr>
          <a:xfrm>
            <a:off x="6964634" y="1577590"/>
            <a:ext cx="1824679" cy="8425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Doughnut 52">
            <a:extLst>
              <a:ext uri="{FF2B5EF4-FFF2-40B4-BE49-F238E27FC236}">
                <a16:creationId xmlns:a16="http://schemas.microsoft.com/office/drawing/2014/main" id="{971DBD55-6C30-26A7-C91C-249CA35E04C7}"/>
              </a:ext>
            </a:extLst>
          </p:cNvPr>
          <p:cNvSpPr/>
          <p:nvPr/>
        </p:nvSpPr>
        <p:spPr>
          <a:xfrm>
            <a:off x="8583124" y="2958053"/>
            <a:ext cx="357080" cy="340640"/>
          </a:xfrm>
          <a:prstGeom prst="donut">
            <a:avLst>
              <a:gd name="adj" fmla="val 34064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8E823F-4015-4A5A-B518-AF5432FD4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SPSS Tech Tips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4ACB1A9-62AB-471A-BC1B-1D7E0FE446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748" y="5744817"/>
            <a:ext cx="1335678" cy="667839"/>
          </a:xfrm>
          <a:prstGeom prst="rect">
            <a:avLst/>
          </a:prstGeom>
        </p:spPr>
      </p:pic>
      <p:pic>
        <p:nvPicPr>
          <p:cNvPr id="7" name="Mockup">
            <a:extLst>
              <a:ext uri="{FF2B5EF4-FFF2-40B4-BE49-F238E27FC236}">
                <a16:creationId xmlns:a16="http://schemas.microsoft.com/office/drawing/2014/main" id="{CF7246F8-8290-4866-816B-E7B24170D4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4915" y="1397083"/>
            <a:ext cx="6842169" cy="4548032"/>
          </a:xfrm>
          <a:prstGeom prst="rect">
            <a:avLst/>
          </a:prstGeom>
        </p:spPr>
      </p:pic>
      <p:pic>
        <p:nvPicPr>
          <p:cNvPr id="10" name="Graphic 9" descr="Email">
            <a:extLst>
              <a:ext uri="{FF2B5EF4-FFF2-40B4-BE49-F238E27FC236}">
                <a16:creationId xmlns:a16="http://schemas.microsoft.com/office/drawing/2014/main" id="{2AD1F7F7-D93D-E6FA-3036-C77949B9FF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45611" y="3284791"/>
            <a:ext cx="426195" cy="426195"/>
          </a:xfrm>
          <a:prstGeom prst="rect">
            <a:avLst/>
          </a:prstGeom>
        </p:spPr>
      </p:pic>
      <p:pic>
        <p:nvPicPr>
          <p:cNvPr id="11" name="Graphic 10" descr="Receiver">
            <a:extLst>
              <a:ext uri="{FF2B5EF4-FFF2-40B4-BE49-F238E27FC236}">
                <a16:creationId xmlns:a16="http://schemas.microsoft.com/office/drawing/2014/main" id="{F9A29964-13B8-FB3A-1544-35C90D7568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646388" y="3888530"/>
            <a:ext cx="426195" cy="426195"/>
          </a:xfrm>
          <a:prstGeom prst="rect">
            <a:avLst/>
          </a:prstGeom>
        </p:spPr>
      </p:pic>
      <p:pic>
        <p:nvPicPr>
          <p:cNvPr id="12" name="Graphic 11" descr="Internet">
            <a:extLst>
              <a:ext uri="{FF2B5EF4-FFF2-40B4-BE49-F238E27FC236}">
                <a16:creationId xmlns:a16="http://schemas.microsoft.com/office/drawing/2014/main" id="{0B168525-35C0-38FB-2141-8B377EA100C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645611" y="4424677"/>
            <a:ext cx="497913" cy="49791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8CAB5F2-ACE0-858F-6C0B-1F8AFE9FEA73}"/>
              </a:ext>
            </a:extLst>
          </p:cNvPr>
          <p:cNvSpPr txBox="1"/>
          <p:nvPr/>
        </p:nvSpPr>
        <p:spPr>
          <a:xfrm>
            <a:off x="3564731" y="2688388"/>
            <a:ext cx="5045869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GB" sz="2000" b="1" dirty="0"/>
              <a:t>Contact us</a:t>
            </a:r>
          </a:p>
          <a:p>
            <a:pPr marL="0" indent="0">
              <a:spcBef>
                <a:spcPts val="0"/>
              </a:spcBef>
              <a:buNone/>
            </a:pPr>
            <a:endParaRPr lang="en-GB" sz="1400" b="1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334CF35-9C77-7527-2FAA-6902FBDAF5FD}"/>
              </a:ext>
            </a:extLst>
          </p:cNvPr>
          <p:cNvSpPr/>
          <p:nvPr/>
        </p:nvSpPr>
        <p:spPr>
          <a:xfrm>
            <a:off x="3414593" y="1551634"/>
            <a:ext cx="1882238" cy="842567"/>
          </a:xfrm>
          <a:custGeom>
            <a:avLst/>
            <a:gdLst>
              <a:gd name="connsiteX0" fmla="*/ 0 w 4728121"/>
              <a:gd name="connsiteY0" fmla="*/ 0 h 2279650"/>
              <a:gd name="connsiteX1" fmla="*/ 615950 w 4728121"/>
              <a:gd name="connsiteY1" fmla="*/ 0 h 2279650"/>
              <a:gd name="connsiteX2" fmla="*/ 620509 w 4728121"/>
              <a:gd name="connsiteY2" fmla="*/ 90293 h 2279650"/>
              <a:gd name="connsiteX3" fmla="*/ 2364060 w 4728121"/>
              <a:gd name="connsiteY3" fmla="*/ 1663700 h 2279650"/>
              <a:gd name="connsiteX4" fmla="*/ 4107612 w 4728121"/>
              <a:gd name="connsiteY4" fmla="*/ 90293 h 2279650"/>
              <a:gd name="connsiteX5" fmla="*/ 4112171 w 4728121"/>
              <a:gd name="connsiteY5" fmla="*/ 0 h 2279650"/>
              <a:gd name="connsiteX6" fmla="*/ 4728121 w 4728121"/>
              <a:gd name="connsiteY6" fmla="*/ 0 h 2279650"/>
              <a:gd name="connsiteX7" fmla="*/ 4720382 w 4728121"/>
              <a:gd name="connsiteY7" fmla="*/ 153270 h 2279650"/>
              <a:gd name="connsiteX8" fmla="*/ 2364060 w 4728121"/>
              <a:gd name="connsiteY8" fmla="*/ 2279650 h 2279650"/>
              <a:gd name="connsiteX9" fmla="*/ 7739 w 4728121"/>
              <a:gd name="connsiteY9" fmla="*/ 153270 h 2279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728121" h="2279650">
                <a:moveTo>
                  <a:pt x="0" y="0"/>
                </a:moveTo>
                <a:lnTo>
                  <a:pt x="615950" y="0"/>
                </a:lnTo>
                <a:lnTo>
                  <a:pt x="620509" y="90293"/>
                </a:lnTo>
                <a:cubicBezTo>
                  <a:pt x="710260" y="974052"/>
                  <a:pt x="1456622" y="1663700"/>
                  <a:pt x="2364060" y="1663700"/>
                </a:cubicBezTo>
                <a:cubicBezTo>
                  <a:pt x="3271498" y="1663700"/>
                  <a:pt x="4017861" y="974052"/>
                  <a:pt x="4107612" y="90293"/>
                </a:cubicBezTo>
                <a:lnTo>
                  <a:pt x="4112171" y="0"/>
                </a:lnTo>
                <a:lnTo>
                  <a:pt x="4728121" y="0"/>
                </a:lnTo>
                <a:lnTo>
                  <a:pt x="4720382" y="153270"/>
                </a:lnTo>
                <a:cubicBezTo>
                  <a:pt x="4599088" y="1347626"/>
                  <a:pt x="3590417" y="2279650"/>
                  <a:pt x="2364060" y="2279650"/>
                </a:cubicBezTo>
                <a:cubicBezTo>
                  <a:pt x="1137704" y="2279650"/>
                  <a:pt x="129032" y="1347626"/>
                  <a:pt x="7739" y="153270"/>
                </a:cubicBezTo>
                <a:close/>
              </a:path>
            </a:pathLst>
          </a:custGeom>
          <a:solidFill>
            <a:srgbClr val="05D1A3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0E79EA07-D80B-CE43-3706-40EDE58F49A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29589" t="7769" r="32862" b="9869"/>
          <a:stretch>
            <a:fillRect/>
          </a:stretch>
        </p:blipFill>
        <p:spPr>
          <a:xfrm rot="9745776">
            <a:off x="7530084" y="4024009"/>
            <a:ext cx="1464554" cy="1442055"/>
          </a:xfrm>
          <a:custGeom>
            <a:avLst/>
            <a:gdLst>
              <a:gd name="connsiteX0" fmla="*/ 2962888 w 2962888"/>
              <a:gd name="connsiteY0" fmla="*/ 2917371 h 2917371"/>
              <a:gd name="connsiteX1" fmla="*/ 0 w 2962888"/>
              <a:gd name="connsiteY1" fmla="*/ 2917371 h 2917371"/>
              <a:gd name="connsiteX2" fmla="*/ 0 w 2962888"/>
              <a:gd name="connsiteY2" fmla="*/ 0 h 2917371"/>
              <a:gd name="connsiteX3" fmla="*/ 2962888 w 2962888"/>
              <a:gd name="connsiteY3" fmla="*/ 0 h 2917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62888" h="2917371">
                <a:moveTo>
                  <a:pt x="2962888" y="2917371"/>
                </a:moveTo>
                <a:lnTo>
                  <a:pt x="0" y="2917371"/>
                </a:lnTo>
                <a:lnTo>
                  <a:pt x="0" y="0"/>
                </a:lnTo>
                <a:lnTo>
                  <a:pt x="2962888" y="0"/>
                </a:lnTo>
                <a:close/>
              </a:path>
            </a:pathLst>
          </a:cu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AE95BDB-DB55-0B8D-9258-2CFAAF1D0B93}"/>
              </a:ext>
            </a:extLst>
          </p:cNvPr>
          <p:cNvSpPr txBox="1"/>
          <p:nvPr/>
        </p:nvSpPr>
        <p:spPr>
          <a:xfrm>
            <a:off x="4071806" y="3325307"/>
            <a:ext cx="61579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Font typeface="Arial"/>
              <a:buNone/>
            </a:pPr>
            <a:r>
              <a:rPr lang="en-GB" sz="1800" b="1" dirty="0">
                <a:hlinkClick r:id="rId12"/>
              </a:rPr>
              <a:t>SPSSAdmin@version1.com</a:t>
            </a:r>
            <a:r>
              <a:rPr lang="en-GB" sz="1800" b="1" dirty="0"/>
              <a:t> 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6F47AB47-2626-B357-6FB2-F85DE8A5F8DC}"/>
              </a:ext>
            </a:extLst>
          </p:cNvPr>
          <p:cNvSpPr txBox="1">
            <a:spLocks/>
          </p:cNvSpPr>
          <p:nvPr/>
        </p:nvSpPr>
        <p:spPr>
          <a:xfrm>
            <a:off x="4071806" y="3765441"/>
            <a:ext cx="4205917" cy="426195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GB" sz="1800" b="1" dirty="0"/>
              <a:t>+ 44 (0) 203 859 4790 </a:t>
            </a:r>
          </a:p>
          <a:p>
            <a:pPr marL="0" indent="0">
              <a:buFont typeface="Arial"/>
              <a:buNone/>
            </a:pPr>
            <a:r>
              <a:rPr lang="en-GB" sz="1800" b="1" dirty="0"/>
              <a:t>+ 353 (0) 1 865 7800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A25D688-18D5-9960-4B3E-765C3630FAE5}"/>
              </a:ext>
            </a:extLst>
          </p:cNvPr>
          <p:cNvSpPr txBox="1"/>
          <p:nvPr/>
        </p:nvSpPr>
        <p:spPr>
          <a:xfrm>
            <a:off x="4071806" y="4456655"/>
            <a:ext cx="61579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Font typeface="Arial"/>
              <a:buNone/>
            </a:pPr>
            <a:r>
              <a:rPr lang="en-GB" sz="1800" b="1" dirty="0">
                <a:hlinkClick r:id="rId13"/>
              </a:rPr>
              <a:t>www.spssanalyticspartner.com</a:t>
            </a:r>
            <a:r>
              <a:rPr lang="en-GB" sz="1800" b="1" dirty="0"/>
              <a:t> </a:t>
            </a:r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6B657A11-11A8-7C62-8FD7-50E870FE905E}"/>
              </a:ext>
            </a:extLst>
          </p:cNvPr>
          <p:cNvSpPr txBox="1"/>
          <p:nvPr/>
        </p:nvSpPr>
        <p:spPr>
          <a:xfrm>
            <a:off x="3581268" y="1739142"/>
            <a:ext cx="512458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GB" sz="2000" b="1" dirty="0"/>
              <a:t>For more </a:t>
            </a:r>
            <a:r>
              <a:rPr lang="en-GB" sz="2000" b="1" dirty="0">
                <a:solidFill>
                  <a:schemeClr val="accent4"/>
                </a:solidFill>
              </a:rPr>
              <a:t>Tech Tips</a:t>
            </a:r>
            <a:r>
              <a:rPr lang="en-GB" sz="2000" b="1" dirty="0"/>
              <a:t>, go to the Tech Tips section within the Learning Hub.</a:t>
            </a:r>
          </a:p>
          <a:p>
            <a:pPr marL="0" indent="0">
              <a:spcBef>
                <a:spcPts val="0"/>
              </a:spcBef>
              <a:buNone/>
            </a:pPr>
            <a:endParaRPr lang="en-GB" sz="1400" b="1" dirty="0"/>
          </a:p>
        </p:txBody>
      </p:sp>
    </p:spTree>
    <p:extLst>
      <p:ext uri="{BB962C8B-B14F-4D97-AF65-F5344CB8AC3E}">
        <p14:creationId xmlns:p14="http://schemas.microsoft.com/office/powerpoint/2010/main" val="40819694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E4280DB-9EC6-41C3-9BB3-FD7AF4D156D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89012" y="4238625"/>
            <a:ext cx="10517188" cy="1754188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113037"/>
                </a:solidFill>
                <a:latin typeface="Roboto"/>
                <a:ea typeface="Roboto"/>
              </a:rPr>
              <a:t>Thank you.</a:t>
            </a:r>
            <a:endParaRPr lang="en-ID" sz="3600" b="1" dirty="0">
              <a:solidFill>
                <a:srgbClr val="113037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5" name="Doughnut 52">
            <a:extLst>
              <a:ext uri="{FF2B5EF4-FFF2-40B4-BE49-F238E27FC236}">
                <a16:creationId xmlns:a16="http://schemas.microsoft.com/office/drawing/2014/main" id="{30CDC001-224C-4673-B0C5-B2ED3DA2F4CA}"/>
              </a:ext>
            </a:extLst>
          </p:cNvPr>
          <p:cNvSpPr/>
          <p:nvPr/>
        </p:nvSpPr>
        <p:spPr>
          <a:xfrm>
            <a:off x="2597993" y="1419766"/>
            <a:ext cx="1195723" cy="1195723"/>
          </a:xfrm>
          <a:prstGeom prst="donut">
            <a:avLst>
              <a:gd name="adj" fmla="val 34064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2">
            <a:extLst>
              <a:ext uri="{FF2B5EF4-FFF2-40B4-BE49-F238E27FC236}">
                <a16:creationId xmlns:a16="http://schemas.microsoft.com/office/drawing/2014/main" id="{2F390322-551F-4AC7-9098-FC9BF1395627}"/>
              </a:ext>
            </a:extLst>
          </p:cNvPr>
          <p:cNvSpPr/>
          <p:nvPr/>
        </p:nvSpPr>
        <p:spPr>
          <a:xfrm>
            <a:off x="495459" y="4120748"/>
            <a:ext cx="604202" cy="6096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221949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Version 1">
      <a:dk1>
        <a:srgbClr val="4F4F4F"/>
      </a:dk1>
      <a:lt1>
        <a:sysClr val="window" lastClr="FFFFFF"/>
      </a:lt1>
      <a:dk2>
        <a:srgbClr val="113037"/>
      </a:dk2>
      <a:lt2>
        <a:srgbClr val="E7E6E6"/>
      </a:lt2>
      <a:accent1>
        <a:srgbClr val="00938F"/>
      </a:accent1>
      <a:accent2>
        <a:srgbClr val="00B8B5"/>
      </a:accent2>
      <a:accent3>
        <a:srgbClr val="00D2A2"/>
      </a:accent3>
      <a:accent4>
        <a:srgbClr val="FE595F"/>
      </a:accent4>
      <a:accent5>
        <a:srgbClr val="4F4F4F"/>
      </a:accent5>
      <a:accent6>
        <a:srgbClr val="000000"/>
      </a:accent6>
      <a:hlink>
        <a:srgbClr val="0563C1"/>
      </a:hlink>
      <a:folHlink>
        <a:srgbClr val="954F72"/>
      </a:folHlink>
    </a:clrScheme>
    <a:fontScheme name="Version 1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ster Slides Only" id="{9EBC5298-6A6B-4909-9B1D-C2639B75EDBD}" vid="{D1A395DB-E301-4C3F-B1AC-B11ACDEA605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15350862447F640B334893B05DDB9B7" ma:contentTypeVersion="15" ma:contentTypeDescription="Create a new document." ma:contentTypeScope="" ma:versionID="cc097ac5fd9a4562b3b7a94a7a70ba1b">
  <xsd:schema xmlns:xsd="http://www.w3.org/2001/XMLSchema" xmlns:xs="http://www.w3.org/2001/XMLSchema" xmlns:p="http://schemas.microsoft.com/office/2006/metadata/properties" xmlns:ns2="39da2621-7162-4bee-83bc-a417e48abdff" xmlns:ns3="cbf3dfbb-a1ba-4eec-ade0-064c068d391a" targetNamespace="http://schemas.microsoft.com/office/2006/metadata/properties" ma:root="true" ma:fieldsID="c3613de10b0f0d745bdc5958edcf3baf" ns2:_="" ns3:_="">
    <xsd:import namespace="39da2621-7162-4bee-83bc-a417e48abdff"/>
    <xsd:import namespace="cbf3dfbb-a1ba-4eec-ade0-064c068d391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Image" minOccurs="0"/>
                <xsd:element ref="ns2: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da2621-7162-4bee-83bc-a417e48abdf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hidden="true" ma:internalName="MediaServiceKeyPoints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description="" ma:hidden="true" ma:internalName="MediaServiceAutoTags" ma:readOnly="true">
      <xsd:simpleType>
        <xsd:restriction base="dms:Text"/>
      </xsd:simpleType>
    </xsd:element>
    <xsd:element name="MediaServiceOCR" ma:index="14" nillable="true" ma:displayName="Extracted Text" ma:hidden="true" ma:internalName="MediaServiceOCR" ma:readOnly="true">
      <xsd:simpleType>
        <xsd:restriction base="dms:Note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Image" ma:index="19" nillable="true" ma:displayName="Image" ma:format="Thumbnail" ma:hidden="true" ma:internalName="Image" ma:readOnly="false">
      <xsd:simpleType>
        <xsd:restriction base="dms:Unknown"/>
      </xsd:simpleType>
    </xsd:element>
    <xsd:element name="Time" ma:index="20" nillable="true" ma:displayName="Time" ma:format="DateOnly" ma:hidden="true" ma:internalName="Time" ma:readOnly="fals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f3dfbb-a1ba-4eec-ade0-064c068d391a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hidden="true" ma:internalName="SharedWithDetail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cbf3dfbb-a1ba-4eec-ade0-064c068d391a">
      <UserInfo>
        <DisplayName>Rachel Carson</DisplayName>
        <AccountId>203</AccountId>
        <AccountType/>
      </UserInfo>
    </SharedWithUsers>
    <Image xmlns="39da2621-7162-4bee-83bc-a417e48abdff" xsi:nil="true"/>
    <Time xmlns="39da2621-7162-4bee-83bc-a417e48abdff" xsi:nil="true"/>
  </documentManagement>
</p:properties>
</file>

<file path=customXml/itemProps1.xml><?xml version="1.0" encoding="utf-8"?>
<ds:datastoreItem xmlns:ds="http://schemas.openxmlformats.org/officeDocument/2006/customXml" ds:itemID="{CC57F250-EA09-4D23-B07B-E4F67621834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9da2621-7162-4bee-83bc-a417e48abdff"/>
    <ds:schemaRef ds:uri="cbf3dfbb-a1ba-4eec-ade0-064c068d391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DB88954-83DD-4BCF-9E9F-7753F484666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2FC489D-20B3-4D7A-B15B-7E6405A96CB7}">
  <ds:schemaRefs>
    <ds:schemaRef ds:uri="39da2621-7162-4bee-83bc-a417e48abdff"/>
    <ds:schemaRef ds:uri="cbf3dfbb-a1ba-4eec-ade0-064c068d391a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>
  <clbl:label id="{95c71a0f-75e1-4c8f-90e2-641c9351dd98}" enabled="1" method="Standard" siteId="{3e0088dc-0629-4ae6-aa8c-813e7a296f50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Master Slides Only</Template>
  <TotalTime>299</TotalTime>
  <Words>199</Words>
  <Application>Microsoft Office PowerPoint</Application>
  <PresentationFormat>Widescreen</PresentationFormat>
  <Paragraphs>29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Roboto</vt:lpstr>
      <vt:lpstr>Verdana</vt:lpstr>
      <vt:lpstr>1_Office Theme</vt:lpstr>
      <vt:lpstr>PowerPoint Presentation</vt:lpstr>
      <vt:lpstr>Tech Tips – Encrypt a Data File</vt:lpstr>
      <vt:lpstr>Tech Tips – Encrypt a Data File</vt:lpstr>
      <vt:lpstr>SPSS Tech Tips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Louise Miller</dc:creator>
  <cp:lastModifiedBy>Linda Anderson1</cp:lastModifiedBy>
  <cp:revision>15</cp:revision>
  <dcterms:created xsi:type="dcterms:W3CDTF">2021-09-09T15:46:28Z</dcterms:created>
  <dcterms:modified xsi:type="dcterms:W3CDTF">2023-02-04T14:34:15Z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0x010100615350862447F640B334893B05DDB9B7</vt:lpwstr>
  </property>
</Properties>
</file>